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notesMasterIdLst>
    <p:notesMasterId r:id="rId33"/>
  </p:notesMasterIdLst>
  <p:handoutMasterIdLst>
    <p:handoutMasterId r:id="rId34"/>
  </p:handoutMasterIdLst>
  <p:sldIdLst>
    <p:sldId id="256" r:id="rId6"/>
    <p:sldId id="303" r:id="rId7"/>
    <p:sldId id="476" r:id="rId8"/>
    <p:sldId id="481" r:id="rId9"/>
    <p:sldId id="505" r:id="rId10"/>
    <p:sldId id="482" r:id="rId11"/>
    <p:sldId id="491" r:id="rId12"/>
    <p:sldId id="474" r:id="rId13"/>
    <p:sldId id="494" r:id="rId14"/>
    <p:sldId id="495" r:id="rId15"/>
    <p:sldId id="497" r:id="rId16"/>
    <p:sldId id="498" r:id="rId17"/>
    <p:sldId id="500" r:id="rId18"/>
    <p:sldId id="501" r:id="rId19"/>
    <p:sldId id="502" r:id="rId20"/>
    <p:sldId id="503" r:id="rId21"/>
    <p:sldId id="483" r:id="rId22"/>
    <p:sldId id="307" r:id="rId23"/>
    <p:sldId id="484" r:id="rId24"/>
    <p:sldId id="485" r:id="rId25"/>
    <p:sldId id="486" r:id="rId26"/>
    <p:sldId id="487" r:id="rId27"/>
    <p:sldId id="316" r:id="rId28"/>
    <p:sldId id="315" r:id="rId29"/>
    <p:sldId id="493" r:id="rId30"/>
    <p:sldId id="489" r:id="rId31"/>
    <p:sldId id="304" r:id="rId32"/>
  </p:sldIdLst>
  <p:sldSz cx="9144000" cy="5143500" type="screen16x9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6627D1-B078-823D-582E-6841C5DF3880}" v="272" dt="2025-02-06T10:00:22.043"/>
    <p1510:client id="{17ED2666-E8BE-FB5E-B726-06CBEC4B0212}" v="21" dt="2025-02-05T16:27:13.338"/>
    <p1510:client id="{83C82BFE-D5CF-F995-1CD6-67A3B6DA5B26}" v="213" dt="2025-02-05T14:28:58.844"/>
    <p1510:client id="{D9AFDAE8-14A9-AA57-990F-56A45C9175B7}" v="188" dt="2025-02-05T09:26:12.4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Styl Světlá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Světlý styl 1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69376" autoAdjust="0"/>
  </p:normalViewPr>
  <p:slideViewPr>
    <p:cSldViewPr snapToGrid="0">
      <p:cViewPr varScale="1">
        <p:scale>
          <a:sx n="79" d="100"/>
          <a:sy n="79" d="100"/>
        </p:scale>
        <p:origin x="1014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326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21" Type="http://schemas.openxmlformats.org/officeDocument/2006/relationships/slide" Target="slides/slide16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Žaneta Procházková" userId="S::56465109@cuni.cz::b067eab8-7250-4534-993d-09dbb0269b3e" providerId="AD" clId="Web-{F969E757-926A-E1CA-9D07-EFEA5CBDE1DB}"/>
    <pc:docChg chg="addSld modSld sldOrd">
      <pc:chgData name="Žaneta Procházková" userId="S::56465109@cuni.cz::b067eab8-7250-4534-993d-09dbb0269b3e" providerId="AD" clId="Web-{F969E757-926A-E1CA-9D07-EFEA5CBDE1DB}" dt="2025-02-03T11:46:59.223" v="35"/>
      <pc:docMkLst>
        <pc:docMk/>
      </pc:docMkLst>
      <pc:sldChg chg="modSp mod modClrScheme chgLayout">
        <pc:chgData name="Žaneta Procházková" userId="S::56465109@cuni.cz::b067eab8-7250-4534-993d-09dbb0269b3e" providerId="AD" clId="Web-{F969E757-926A-E1CA-9D07-EFEA5CBDE1DB}" dt="2025-02-03T11:41:44.010" v="1"/>
        <pc:sldMkLst>
          <pc:docMk/>
          <pc:sldMk cId="3801109671" sldId="268"/>
        </pc:sldMkLst>
      </pc:sldChg>
      <pc:sldChg chg="new">
        <pc:chgData name="Žaneta Procházková" userId="S::56465109@cuni.cz::b067eab8-7250-4534-993d-09dbb0269b3e" providerId="AD" clId="Web-{F969E757-926A-E1CA-9D07-EFEA5CBDE1DB}" dt="2025-02-03T11:41:50.166" v="2"/>
        <pc:sldMkLst>
          <pc:docMk/>
          <pc:sldMk cId="2073126456" sldId="490"/>
        </pc:sldMkLst>
      </pc:sldChg>
      <pc:sldChg chg="modSp new ord">
        <pc:chgData name="Žaneta Procházková" userId="S::56465109@cuni.cz::b067eab8-7250-4534-993d-09dbb0269b3e" providerId="AD" clId="Web-{F969E757-926A-E1CA-9D07-EFEA5CBDE1DB}" dt="2025-02-03T11:46:21.924" v="22" actId="20577"/>
        <pc:sldMkLst>
          <pc:docMk/>
          <pc:sldMk cId="3678872200" sldId="491"/>
        </pc:sldMkLst>
        <pc:spChg chg="mod">
          <ac:chgData name="Žaneta Procházková" userId="S::56465109@cuni.cz::b067eab8-7250-4534-993d-09dbb0269b3e" providerId="AD" clId="Web-{F969E757-926A-E1CA-9D07-EFEA5CBDE1DB}" dt="2025-02-03T11:45:28.922" v="8" actId="20577"/>
          <ac:spMkLst>
            <pc:docMk/>
            <pc:sldMk cId="3678872200" sldId="491"/>
            <ac:spMk id="2" creationId="{59E43F18-4168-889C-4A40-3D45D6928696}"/>
          </ac:spMkLst>
        </pc:spChg>
        <pc:spChg chg="mod">
          <ac:chgData name="Žaneta Procházková" userId="S::56465109@cuni.cz::b067eab8-7250-4534-993d-09dbb0269b3e" providerId="AD" clId="Web-{F969E757-926A-E1CA-9D07-EFEA5CBDE1DB}" dt="2025-02-03T11:46:21.924" v="22" actId="20577"/>
          <ac:spMkLst>
            <pc:docMk/>
            <pc:sldMk cId="3678872200" sldId="491"/>
            <ac:spMk id="3" creationId="{48BA6ED1-F8FE-17B6-5D26-C0DA8ABC6E44}"/>
          </ac:spMkLst>
        </pc:spChg>
      </pc:sldChg>
      <pc:sldChg chg="addSp delSp modSp new mod modClrScheme chgLayout">
        <pc:chgData name="Žaneta Procházková" userId="S::56465109@cuni.cz::b067eab8-7250-4534-993d-09dbb0269b3e" providerId="AD" clId="Web-{F969E757-926A-E1CA-9D07-EFEA5CBDE1DB}" dt="2025-02-03T11:46:46.174" v="33" actId="1076"/>
        <pc:sldMkLst>
          <pc:docMk/>
          <pc:sldMk cId="112597533" sldId="492"/>
        </pc:sldMkLst>
      </pc:sldChg>
      <pc:sldChg chg="delSp modSp new mod modClrScheme chgLayout">
        <pc:chgData name="Žaneta Procházková" userId="S::56465109@cuni.cz::b067eab8-7250-4534-993d-09dbb0269b3e" providerId="AD" clId="Web-{F969E757-926A-E1CA-9D07-EFEA5CBDE1DB}" dt="2025-02-03T11:46:59.223" v="35"/>
        <pc:sldMkLst>
          <pc:docMk/>
          <pc:sldMk cId="2388076561" sldId="493"/>
        </pc:sldMkLst>
      </pc:sldChg>
    </pc:docChg>
  </pc:docChgLst>
  <pc:docChgLst>
    <pc:chgData name="Žaneta Procházková" userId="S::56465109@cuni.cz::b067eab8-7250-4534-993d-09dbb0269b3e" providerId="AD" clId="Web-{83C82BFE-D5CF-F995-1CD6-67A3B6DA5B26}"/>
    <pc:docChg chg="delSld modSld">
      <pc:chgData name="Žaneta Procházková" userId="S::56465109@cuni.cz::b067eab8-7250-4534-993d-09dbb0269b3e" providerId="AD" clId="Web-{83C82BFE-D5CF-F995-1CD6-67A3B6DA5B26}" dt="2025-02-05T14:28:58.844" v="203" actId="20577"/>
      <pc:docMkLst>
        <pc:docMk/>
      </pc:docMkLst>
      <pc:sldChg chg="delSp modSp">
        <pc:chgData name="Žaneta Procházková" userId="S::56465109@cuni.cz::b067eab8-7250-4534-993d-09dbb0269b3e" providerId="AD" clId="Web-{83C82BFE-D5CF-F995-1CD6-67A3B6DA5B26}" dt="2025-02-05T14:27:20.494" v="182"/>
        <pc:sldMkLst>
          <pc:docMk/>
          <pc:sldMk cId="62427028" sldId="256"/>
        </pc:sldMkLst>
        <pc:spChg chg="del">
          <ac:chgData name="Žaneta Procházková" userId="S::56465109@cuni.cz::b067eab8-7250-4534-993d-09dbb0269b3e" providerId="AD" clId="Web-{83C82BFE-D5CF-F995-1CD6-67A3B6DA5B26}" dt="2025-02-05T14:27:20.494" v="182"/>
          <ac:spMkLst>
            <pc:docMk/>
            <pc:sldMk cId="62427028" sldId="256"/>
            <ac:spMk id="4" creationId="{00000000-0000-0000-0000-000000000000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7:19.119" v="181" actId="20577"/>
          <ac:spMkLst>
            <pc:docMk/>
            <pc:sldMk cId="62427028" sldId="256"/>
            <ac:spMk id="7" creationId="{00000000-0000-0000-0000-000000000000}"/>
          </ac:spMkLst>
        </pc:spChg>
      </pc:sldChg>
      <pc:sldChg chg="modSp">
        <pc:chgData name="Žaneta Procházková" userId="S::56465109@cuni.cz::b067eab8-7250-4534-993d-09dbb0269b3e" providerId="AD" clId="Web-{83C82BFE-D5CF-F995-1CD6-67A3B6DA5B26}" dt="2025-02-05T14:16:29.421" v="61" actId="20577"/>
        <pc:sldMkLst>
          <pc:docMk/>
          <pc:sldMk cId="550870545" sldId="303"/>
        </pc:sldMkLst>
        <pc:spChg chg="mod">
          <ac:chgData name="Žaneta Procházková" userId="S::56465109@cuni.cz::b067eab8-7250-4534-993d-09dbb0269b3e" providerId="AD" clId="Web-{83C82BFE-D5CF-F995-1CD6-67A3B6DA5B26}" dt="2025-02-05T14:16:29.421" v="61" actId="20577"/>
          <ac:spMkLst>
            <pc:docMk/>
            <pc:sldMk cId="550870545" sldId="303"/>
            <ac:spMk id="2" creationId="{18EC48BA-252D-4227-5A63-6A3275974959}"/>
          </ac:spMkLst>
        </pc:spChg>
      </pc:sldChg>
      <pc:sldChg chg="del">
        <pc:chgData name="Žaneta Procházková" userId="S::56465109@cuni.cz::b067eab8-7250-4534-993d-09dbb0269b3e" providerId="AD" clId="Web-{83C82BFE-D5CF-F995-1CD6-67A3B6DA5B26}" dt="2025-02-05T14:12:35.359" v="41"/>
        <pc:sldMkLst>
          <pc:docMk/>
          <pc:sldMk cId="2419785367" sldId="313"/>
        </pc:sldMkLst>
      </pc:sldChg>
      <pc:sldChg chg="modSp">
        <pc:chgData name="Žaneta Procházková" userId="S::56465109@cuni.cz::b067eab8-7250-4534-993d-09dbb0269b3e" providerId="AD" clId="Web-{83C82BFE-D5CF-F995-1CD6-67A3B6DA5B26}" dt="2025-02-05T14:13:25.144" v="51" actId="20577"/>
        <pc:sldMkLst>
          <pc:docMk/>
          <pc:sldMk cId="343845858" sldId="315"/>
        </pc:sldMkLst>
        <pc:spChg chg="mod">
          <ac:chgData name="Žaneta Procházková" userId="S::56465109@cuni.cz::b067eab8-7250-4534-993d-09dbb0269b3e" providerId="AD" clId="Web-{83C82BFE-D5CF-F995-1CD6-67A3B6DA5B26}" dt="2025-02-05T14:13:25.144" v="51" actId="20577"/>
          <ac:spMkLst>
            <pc:docMk/>
            <pc:sldMk cId="343845858" sldId="315"/>
            <ac:spMk id="8" creationId="{FB743A81-FF7A-6E2C-BAD8-F6960C5113B0}"/>
          </ac:spMkLst>
        </pc:spChg>
      </pc:sldChg>
      <pc:sldChg chg="modSp">
        <pc:chgData name="Žaneta Procházková" userId="S::56465109@cuni.cz::b067eab8-7250-4534-993d-09dbb0269b3e" providerId="AD" clId="Web-{83C82BFE-D5CF-F995-1CD6-67A3B6DA5B26}" dt="2025-02-05T14:22:33.210" v="110" actId="20577"/>
        <pc:sldMkLst>
          <pc:docMk/>
          <pc:sldMk cId="2596495904" sldId="476"/>
        </pc:sldMkLst>
        <pc:spChg chg="mod">
          <ac:chgData name="Žaneta Procházková" userId="S::56465109@cuni.cz::b067eab8-7250-4534-993d-09dbb0269b3e" providerId="AD" clId="Web-{83C82BFE-D5CF-F995-1CD6-67A3B6DA5B26}" dt="2025-02-05T14:22:33.210" v="110" actId="20577"/>
          <ac:spMkLst>
            <pc:docMk/>
            <pc:sldMk cId="2596495904" sldId="476"/>
            <ac:spMk id="2" creationId="{644A2618-29C1-47CC-9FE5-56BDBBEEF299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2:30.194" v="109" actId="20577"/>
          <ac:spMkLst>
            <pc:docMk/>
            <pc:sldMk cId="2596495904" sldId="476"/>
            <ac:spMk id="6" creationId="{387DD3D2-6426-EE53-8550-713B33F507FF}"/>
          </ac:spMkLst>
        </pc:spChg>
      </pc:sldChg>
      <pc:sldChg chg="addSp delSp modSp">
        <pc:chgData name="Žaneta Procházková" userId="S::56465109@cuni.cz::b067eab8-7250-4534-993d-09dbb0269b3e" providerId="AD" clId="Web-{83C82BFE-D5CF-F995-1CD6-67A3B6DA5B26}" dt="2025-02-05T14:26:40.804" v="177" actId="1076"/>
        <pc:sldMkLst>
          <pc:docMk/>
          <pc:sldMk cId="337414050" sldId="482"/>
        </pc:sldMkLst>
        <pc:spChg chg="mod">
          <ac:chgData name="Žaneta Procházková" userId="S::56465109@cuni.cz::b067eab8-7250-4534-993d-09dbb0269b3e" providerId="AD" clId="Web-{83C82BFE-D5CF-F995-1CD6-67A3B6DA5B26}" dt="2025-02-05T14:25:48.503" v="161" actId="1076"/>
          <ac:spMkLst>
            <pc:docMk/>
            <pc:sldMk cId="337414050" sldId="482"/>
            <ac:spMk id="3" creationId="{68256A5E-7A4C-CED0-3244-942DB0DAEAF7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5:50.894" v="162" actId="14100"/>
          <ac:spMkLst>
            <pc:docMk/>
            <pc:sldMk cId="337414050" sldId="482"/>
            <ac:spMk id="10" creationId="{19884E35-A68F-456A-8891-031206F767D4}"/>
          </ac:spMkLst>
        </pc:spChg>
        <pc:picChg chg="add del">
          <ac:chgData name="Žaneta Procházková" userId="S::56465109@cuni.cz::b067eab8-7250-4534-993d-09dbb0269b3e" providerId="AD" clId="Web-{83C82BFE-D5CF-F995-1CD6-67A3B6DA5B26}" dt="2025-02-05T14:26:00.035" v="165"/>
          <ac:picMkLst>
            <pc:docMk/>
            <pc:sldMk cId="337414050" sldId="482"/>
            <ac:picMk id="4" creationId="{937FA910-C006-5AC1-E4FC-FF98EBC3E0E7}"/>
          </ac:picMkLst>
        </pc:picChg>
        <pc:picChg chg="add del mod">
          <ac:chgData name="Žaneta Procházková" userId="S::56465109@cuni.cz::b067eab8-7250-4534-993d-09dbb0269b3e" providerId="AD" clId="Web-{83C82BFE-D5CF-F995-1CD6-67A3B6DA5B26}" dt="2025-02-05T14:25:43.394" v="159"/>
          <ac:picMkLst>
            <pc:docMk/>
            <pc:sldMk cId="337414050" sldId="482"/>
            <ac:picMk id="5" creationId="{2A3016F2-3E3E-376F-10B3-C8BC29097685}"/>
          </ac:picMkLst>
        </pc:picChg>
        <pc:picChg chg="add del mod">
          <ac:chgData name="Žaneta Procházková" userId="S::56465109@cuni.cz::b067eab8-7250-4534-993d-09dbb0269b3e" providerId="AD" clId="Web-{83C82BFE-D5CF-F995-1CD6-67A3B6DA5B26}" dt="2025-02-05T14:26:01.489" v="166"/>
          <ac:picMkLst>
            <pc:docMk/>
            <pc:sldMk cId="337414050" sldId="482"/>
            <ac:picMk id="6" creationId="{7ECFC4E5-017F-DB90-52AE-A99A08A1C794}"/>
          </ac:picMkLst>
        </pc:picChg>
        <pc:picChg chg="add mod">
          <ac:chgData name="Žaneta Procházková" userId="S::56465109@cuni.cz::b067eab8-7250-4534-993d-09dbb0269b3e" providerId="AD" clId="Web-{83C82BFE-D5CF-F995-1CD6-67A3B6DA5B26}" dt="2025-02-05T14:26:40.804" v="177" actId="1076"/>
          <ac:picMkLst>
            <pc:docMk/>
            <pc:sldMk cId="337414050" sldId="482"/>
            <ac:picMk id="7" creationId="{CB6FE734-04D4-1A1A-D451-092CD44AE35B}"/>
          </ac:picMkLst>
        </pc:picChg>
      </pc:sldChg>
      <pc:sldChg chg="modSp">
        <pc:chgData name="Žaneta Procházková" userId="S::56465109@cuni.cz::b067eab8-7250-4534-993d-09dbb0269b3e" providerId="AD" clId="Web-{83C82BFE-D5CF-F995-1CD6-67A3B6DA5B26}" dt="2025-02-05T14:12:03.529" v="36" actId="1076"/>
        <pc:sldMkLst>
          <pc:docMk/>
          <pc:sldMk cId="4018458884" sldId="483"/>
        </pc:sldMkLst>
        <pc:spChg chg="mod">
          <ac:chgData name="Žaneta Procházková" userId="S::56465109@cuni.cz::b067eab8-7250-4534-993d-09dbb0269b3e" providerId="AD" clId="Web-{83C82BFE-D5CF-F995-1CD6-67A3B6DA5B26}" dt="2025-02-05T14:12:00.294" v="35" actId="20577"/>
          <ac:spMkLst>
            <pc:docMk/>
            <pc:sldMk cId="4018458884" sldId="483"/>
            <ac:spMk id="3" creationId="{68256A5E-7A4C-CED0-3244-942DB0DAEAF7}"/>
          </ac:spMkLst>
        </pc:spChg>
        <pc:picChg chg="mod">
          <ac:chgData name="Žaneta Procházková" userId="S::56465109@cuni.cz::b067eab8-7250-4534-993d-09dbb0269b3e" providerId="AD" clId="Web-{83C82BFE-D5CF-F995-1CD6-67A3B6DA5B26}" dt="2025-02-05T14:12:03.529" v="36" actId="1076"/>
          <ac:picMkLst>
            <pc:docMk/>
            <pc:sldMk cId="4018458884" sldId="483"/>
            <ac:picMk id="4" creationId="{AD42C8C3-8E8B-2CD0-AA00-03E12DF1982C}"/>
          </ac:picMkLst>
        </pc:picChg>
      </pc:sldChg>
      <pc:sldChg chg="modSp">
        <pc:chgData name="Žaneta Procházková" userId="S::56465109@cuni.cz::b067eab8-7250-4534-993d-09dbb0269b3e" providerId="AD" clId="Web-{83C82BFE-D5CF-F995-1CD6-67A3B6DA5B26}" dt="2025-02-05T14:11:48.466" v="30" actId="20577"/>
        <pc:sldMkLst>
          <pc:docMk/>
          <pc:sldMk cId="3264009877" sldId="484"/>
        </pc:sldMkLst>
        <pc:spChg chg="mod">
          <ac:chgData name="Žaneta Procházková" userId="S::56465109@cuni.cz::b067eab8-7250-4534-993d-09dbb0269b3e" providerId="AD" clId="Web-{83C82BFE-D5CF-F995-1CD6-67A3B6DA5B26}" dt="2025-02-05T14:11:31.699" v="29" actId="20577"/>
          <ac:spMkLst>
            <pc:docMk/>
            <pc:sldMk cId="3264009877" sldId="484"/>
            <ac:spMk id="6" creationId="{AA7A2D0A-FE3A-45EA-83D6-7A5CCA4059A6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11:48.466" v="30" actId="20577"/>
          <ac:spMkLst>
            <pc:docMk/>
            <pc:sldMk cId="3264009877" sldId="484"/>
            <ac:spMk id="7" creationId="{19A47CE4-86AF-448A-9F6A-E0D2CA4D58C4}"/>
          </ac:spMkLst>
        </pc:spChg>
      </pc:sldChg>
      <pc:sldChg chg="modSp">
        <pc:chgData name="Žaneta Procházková" userId="S::56465109@cuni.cz::b067eab8-7250-4534-993d-09dbb0269b3e" providerId="AD" clId="Web-{83C82BFE-D5CF-F995-1CD6-67A3B6DA5B26}" dt="2025-02-05T14:28:58.844" v="203" actId="20577"/>
        <pc:sldMkLst>
          <pc:docMk/>
          <pc:sldMk cId="1430780055" sldId="485"/>
        </pc:sldMkLst>
        <pc:spChg chg="mod">
          <ac:chgData name="Žaneta Procházková" userId="S::56465109@cuni.cz::b067eab8-7250-4534-993d-09dbb0269b3e" providerId="AD" clId="Web-{83C82BFE-D5CF-F995-1CD6-67A3B6DA5B26}" dt="2025-02-05T14:12:13.092" v="38" actId="20577"/>
          <ac:spMkLst>
            <pc:docMk/>
            <pc:sldMk cId="1430780055" sldId="485"/>
            <ac:spMk id="6" creationId="{AA7A2D0A-FE3A-45EA-83D6-7A5CCA4059A6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8:58.844" v="203" actId="20577"/>
          <ac:spMkLst>
            <pc:docMk/>
            <pc:sldMk cId="1430780055" sldId="485"/>
            <ac:spMk id="7" creationId="{19A47CE4-86AF-448A-9F6A-E0D2CA4D58C4}"/>
          </ac:spMkLst>
        </pc:spChg>
        <pc:picChg chg="mod">
          <ac:chgData name="Žaneta Procházková" userId="S::56465109@cuni.cz::b067eab8-7250-4534-993d-09dbb0269b3e" providerId="AD" clId="Web-{83C82BFE-D5CF-F995-1CD6-67A3B6DA5B26}" dt="2025-02-05T14:12:19.483" v="40" actId="1076"/>
          <ac:picMkLst>
            <pc:docMk/>
            <pc:sldMk cId="1430780055" sldId="485"/>
            <ac:picMk id="2" creationId="{58361EA1-3467-E3D3-DE04-432928E5DCFD}"/>
          </ac:picMkLst>
        </pc:picChg>
      </pc:sldChg>
      <pc:sldChg chg="delSp modSp">
        <pc:chgData name="Žaneta Procházková" userId="S::56465109@cuni.cz::b067eab8-7250-4534-993d-09dbb0269b3e" providerId="AD" clId="Web-{83C82BFE-D5CF-F995-1CD6-67A3B6DA5B26}" dt="2025-02-05T14:14:04.802" v="59" actId="20577"/>
        <pc:sldMkLst>
          <pc:docMk/>
          <pc:sldMk cId="3757565596" sldId="489"/>
        </pc:sldMkLst>
        <pc:spChg chg="mod">
          <ac:chgData name="Žaneta Procházková" userId="S::56465109@cuni.cz::b067eab8-7250-4534-993d-09dbb0269b3e" providerId="AD" clId="Web-{83C82BFE-D5CF-F995-1CD6-67A3B6DA5B26}" dt="2025-02-05T14:14:04.802" v="59" actId="20577"/>
          <ac:spMkLst>
            <pc:docMk/>
            <pc:sldMk cId="3757565596" sldId="489"/>
            <ac:spMk id="2" creationId="{5B2E322D-1A32-38B8-5C5C-842CEB461B39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14:01.755" v="57" actId="20577"/>
          <ac:spMkLst>
            <pc:docMk/>
            <pc:sldMk cId="3757565596" sldId="489"/>
            <ac:spMk id="3" creationId="{F2295354-8A2F-DA61-71C0-DD996C0DCCC5}"/>
          </ac:spMkLst>
        </pc:spChg>
        <pc:spChg chg="del">
          <ac:chgData name="Žaneta Procházková" userId="S::56465109@cuni.cz::b067eab8-7250-4534-993d-09dbb0269b3e" providerId="AD" clId="Web-{83C82BFE-D5CF-F995-1CD6-67A3B6DA5B26}" dt="2025-02-05T14:13:56.771" v="55"/>
          <ac:spMkLst>
            <pc:docMk/>
            <pc:sldMk cId="3757565596" sldId="489"/>
            <ac:spMk id="4" creationId="{F6D9BA25-DC63-84F0-309A-04F785019F0B}"/>
          </ac:spMkLst>
        </pc:spChg>
      </pc:sldChg>
      <pc:sldChg chg="modSp">
        <pc:chgData name="Žaneta Procházková" userId="S::56465109@cuni.cz::b067eab8-7250-4534-993d-09dbb0269b3e" providerId="AD" clId="Web-{83C82BFE-D5CF-F995-1CD6-67A3B6DA5B26}" dt="2025-02-05T14:20:24.264" v="75" actId="20577"/>
        <pc:sldMkLst>
          <pc:docMk/>
          <pc:sldMk cId="3678872200" sldId="491"/>
        </pc:sldMkLst>
        <pc:spChg chg="mod">
          <ac:chgData name="Žaneta Procházková" userId="S::56465109@cuni.cz::b067eab8-7250-4534-993d-09dbb0269b3e" providerId="AD" clId="Web-{83C82BFE-D5CF-F995-1CD6-67A3B6DA5B26}" dt="2025-02-05T14:20:24.264" v="75" actId="20577"/>
          <ac:spMkLst>
            <pc:docMk/>
            <pc:sldMk cId="3678872200" sldId="491"/>
            <ac:spMk id="3" creationId="{48BA6ED1-F8FE-17B6-5D26-C0DA8ABC6E44}"/>
          </ac:spMkLst>
        </pc:spChg>
      </pc:sldChg>
      <pc:sldChg chg="delSp modSp">
        <pc:chgData name="Žaneta Procházková" userId="S::56465109@cuni.cz::b067eab8-7250-4534-993d-09dbb0269b3e" providerId="AD" clId="Web-{83C82BFE-D5CF-F995-1CD6-67A3B6DA5B26}" dt="2025-02-05T14:22:11.880" v="107" actId="1076"/>
        <pc:sldMkLst>
          <pc:docMk/>
          <pc:sldMk cId="2388076561" sldId="493"/>
        </pc:sldMkLst>
        <pc:spChg chg="del">
          <ac:chgData name="Žaneta Procházková" userId="S::56465109@cuni.cz::b067eab8-7250-4534-993d-09dbb0269b3e" providerId="AD" clId="Web-{83C82BFE-D5CF-F995-1CD6-67A3B6DA5B26}" dt="2025-02-05T14:13:53.458" v="54"/>
          <ac:spMkLst>
            <pc:docMk/>
            <pc:sldMk cId="2388076561" sldId="493"/>
            <ac:spMk id="5" creationId="{2B008C50-10B7-88AD-8B7E-75768AD46579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2:11.880" v="107" actId="1076"/>
          <ac:spMkLst>
            <pc:docMk/>
            <pc:sldMk cId="2388076561" sldId="493"/>
            <ac:spMk id="7" creationId="{96F7D97D-7107-45A9-92D1-D9C5FF9BBAAD}"/>
          </ac:spMkLst>
        </pc:spChg>
        <pc:picChg chg="mod">
          <ac:chgData name="Žaneta Procházková" userId="S::56465109@cuni.cz::b067eab8-7250-4534-993d-09dbb0269b3e" providerId="AD" clId="Web-{83C82BFE-D5CF-F995-1CD6-67A3B6DA5B26}" dt="2025-02-05T14:22:05.505" v="105" actId="1076"/>
          <ac:picMkLst>
            <pc:docMk/>
            <pc:sldMk cId="2388076561" sldId="493"/>
            <ac:picMk id="9" creationId="{521DC9F1-5D0F-4CA9-89D1-4730B9DBC882}"/>
          </ac:picMkLst>
        </pc:picChg>
      </pc:sldChg>
      <pc:sldChg chg="delSp">
        <pc:chgData name="Žaneta Procházková" userId="S::56465109@cuni.cz::b067eab8-7250-4534-993d-09dbb0269b3e" providerId="AD" clId="Web-{83C82BFE-D5CF-F995-1CD6-67A3B6DA5B26}" dt="2025-02-05T13:58:05.741" v="2"/>
        <pc:sldMkLst>
          <pc:docMk/>
          <pc:sldMk cId="2380208731" sldId="494"/>
        </pc:sldMkLst>
        <pc:spChg chg="del">
          <ac:chgData name="Žaneta Procházková" userId="S::56465109@cuni.cz::b067eab8-7250-4534-993d-09dbb0269b3e" providerId="AD" clId="Web-{83C82BFE-D5CF-F995-1CD6-67A3B6DA5B26}" dt="2025-02-05T13:58:05.741" v="2"/>
          <ac:spMkLst>
            <pc:docMk/>
            <pc:sldMk cId="2380208731" sldId="494"/>
            <ac:spMk id="4" creationId="{77C02FFD-5C27-4413-87E8-75C5CB92337D}"/>
          </ac:spMkLst>
        </pc:spChg>
      </pc:sldChg>
      <pc:sldChg chg="delSp">
        <pc:chgData name="Žaneta Procházková" userId="S::56465109@cuni.cz::b067eab8-7250-4534-993d-09dbb0269b3e" providerId="AD" clId="Web-{83C82BFE-D5CF-F995-1CD6-67A3B6DA5B26}" dt="2025-02-05T13:58:13.445" v="3"/>
        <pc:sldMkLst>
          <pc:docMk/>
          <pc:sldMk cId="204264620" sldId="500"/>
        </pc:sldMkLst>
        <pc:spChg chg="del">
          <ac:chgData name="Žaneta Procházková" userId="S::56465109@cuni.cz::b067eab8-7250-4534-993d-09dbb0269b3e" providerId="AD" clId="Web-{83C82BFE-D5CF-F995-1CD6-67A3B6DA5B26}" dt="2025-02-05T13:58:13.445" v="3"/>
          <ac:spMkLst>
            <pc:docMk/>
            <pc:sldMk cId="204264620" sldId="500"/>
            <ac:spMk id="2" creationId="{942F4C24-2F8C-4912-BA7C-690C2720D26A}"/>
          </ac:spMkLst>
        </pc:spChg>
      </pc:sldChg>
      <pc:sldChg chg="delSp modSp">
        <pc:chgData name="Žaneta Procházková" userId="S::56465109@cuni.cz::b067eab8-7250-4534-993d-09dbb0269b3e" providerId="AD" clId="Web-{83C82BFE-D5CF-F995-1CD6-67A3B6DA5B26}" dt="2025-02-05T14:28:23.060" v="193" actId="20577"/>
        <pc:sldMkLst>
          <pc:docMk/>
          <pc:sldMk cId="3979275857" sldId="501"/>
        </pc:sldMkLst>
        <pc:spChg chg="mod">
          <ac:chgData name="Žaneta Procházková" userId="S::56465109@cuni.cz::b067eab8-7250-4534-993d-09dbb0269b3e" providerId="AD" clId="Web-{83C82BFE-D5CF-F995-1CD6-67A3B6DA5B26}" dt="2025-02-05T14:27:52.527" v="187" actId="20577"/>
          <ac:spMkLst>
            <pc:docMk/>
            <pc:sldMk cId="3979275857" sldId="501"/>
            <ac:spMk id="2" creationId="{DCE727CD-9B5E-4194-98A2-8FBF38E33ADC}"/>
          </ac:spMkLst>
        </pc:spChg>
        <pc:spChg chg="del">
          <ac:chgData name="Žaneta Procházková" userId="S::56465109@cuni.cz::b067eab8-7250-4534-993d-09dbb0269b3e" providerId="AD" clId="Web-{83C82BFE-D5CF-F995-1CD6-67A3B6DA5B26}" dt="2025-02-05T13:58:16.226" v="4"/>
          <ac:spMkLst>
            <pc:docMk/>
            <pc:sldMk cId="3979275857" sldId="501"/>
            <ac:spMk id="4" creationId="{EEA7F761-5EEE-4A66-9084-4245890F0234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8:23.060" v="193" actId="20577"/>
          <ac:spMkLst>
            <pc:docMk/>
            <pc:sldMk cId="3979275857" sldId="501"/>
            <ac:spMk id="5" creationId="{E2F8ED82-6360-4310-9D8D-5C761FD77BE7}"/>
          </ac:spMkLst>
        </pc:spChg>
        <pc:spChg chg="mod">
          <ac:chgData name="Žaneta Procházková" userId="S::56465109@cuni.cz::b067eab8-7250-4534-993d-09dbb0269b3e" providerId="AD" clId="Web-{83C82BFE-D5CF-F995-1CD6-67A3B6DA5B26}" dt="2025-02-05T14:27:47.183" v="186" actId="20577"/>
          <ac:spMkLst>
            <pc:docMk/>
            <pc:sldMk cId="3979275857" sldId="501"/>
            <ac:spMk id="6" creationId="{5B56C0F7-10A5-4CE8-80E4-7A0CAAAD843B}"/>
          </ac:spMkLst>
        </pc:spChg>
      </pc:sldChg>
      <pc:sldChg chg="delSp">
        <pc:chgData name="Žaneta Procházková" userId="S::56465109@cuni.cz::b067eab8-7250-4534-993d-09dbb0269b3e" providerId="AD" clId="Web-{83C82BFE-D5CF-F995-1CD6-67A3B6DA5B26}" dt="2025-02-05T13:58:18.742" v="5"/>
        <pc:sldMkLst>
          <pc:docMk/>
          <pc:sldMk cId="1291772534" sldId="502"/>
        </pc:sldMkLst>
        <pc:spChg chg="del">
          <ac:chgData name="Žaneta Procházková" userId="S::56465109@cuni.cz::b067eab8-7250-4534-993d-09dbb0269b3e" providerId="AD" clId="Web-{83C82BFE-D5CF-F995-1CD6-67A3B6DA5B26}" dt="2025-02-05T13:58:18.742" v="5"/>
          <ac:spMkLst>
            <pc:docMk/>
            <pc:sldMk cId="1291772534" sldId="502"/>
            <ac:spMk id="2" creationId="{77DF7B1B-4A2A-4DD4-B042-EDDAF9A2B5C5}"/>
          </ac:spMkLst>
        </pc:spChg>
      </pc:sldChg>
      <pc:sldChg chg="delSp">
        <pc:chgData name="Žaneta Procházková" userId="S::56465109@cuni.cz::b067eab8-7250-4534-993d-09dbb0269b3e" providerId="AD" clId="Web-{83C82BFE-D5CF-F995-1CD6-67A3B6DA5B26}" dt="2025-02-05T13:58:21.180" v="6"/>
        <pc:sldMkLst>
          <pc:docMk/>
          <pc:sldMk cId="2296809432" sldId="503"/>
        </pc:sldMkLst>
        <pc:spChg chg="del">
          <ac:chgData name="Žaneta Procházková" userId="S::56465109@cuni.cz::b067eab8-7250-4534-993d-09dbb0269b3e" providerId="AD" clId="Web-{83C82BFE-D5CF-F995-1CD6-67A3B6DA5B26}" dt="2025-02-05T13:58:21.180" v="6"/>
          <ac:spMkLst>
            <pc:docMk/>
            <pc:sldMk cId="2296809432" sldId="503"/>
            <ac:spMk id="2" creationId="{900C72CB-EE98-4089-9F98-60184EF8B662}"/>
          </ac:spMkLst>
        </pc:spChg>
      </pc:sldChg>
      <pc:sldChg chg="delSp">
        <pc:chgData name="Žaneta Procházková" userId="S::56465109@cuni.cz::b067eab8-7250-4534-993d-09dbb0269b3e" providerId="AD" clId="Web-{83C82BFE-D5CF-F995-1CD6-67A3B6DA5B26}" dt="2025-02-05T14:16:37.171" v="62"/>
        <pc:sldMkLst>
          <pc:docMk/>
          <pc:sldMk cId="2967027552" sldId="505"/>
        </pc:sldMkLst>
        <pc:spChg chg="del">
          <ac:chgData name="Žaneta Procházková" userId="S::56465109@cuni.cz::b067eab8-7250-4534-993d-09dbb0269b3e" providerId="AD" clId="Web-{83C82BFE-D5CF-F995-1CD6-67A3B6DA5B26}" dt="2025-02-05T14:16:37.171" v="62"/>
          <ac:spMkLst>
            <pc:docMk/>
            <pc:sldMk cId="2967027552" sldId="505"/>
            <ac:spMk id="4" creationId="{1187F1A2-746D-DF56-1E8A-1E62F5CD8C5C}"/>
          </ac:spMkLst>
        </pc:spChg>
      </pc:sldChg>
    </pc:docChg>
  </pc:docChgLst>
  <pc:docChgLst>
    <pc:chgData name="Žaneta Procházková" userId="S::56465109@cuni.cz::b067eab8-7250-4534-993d-09dbb0269b3e" providerId="AD" clId="Web-{B2CEA31E-7CCA-A2C1-B5B1-8AD024FBF441}"/>
    <pc:docChg chg="modSld">
      <pc:chgData name="Žaneta Procházková" userId="S::56465109@cuni.cz::b067eab8-7250-4534-993d-09dbb0269b3e" providerId="AD" clId="Web-{B2CEA31E-7CCA-A2C1-B5B1-8AD024FBF441}" dt="2025-01-29T15:42:51.632" v="185" actId="20577"/>
      <pc:docMkLst>
        <pc:docMk/>
      </pc:docMkLst>
      <pc:sldChg chg="addSp delSp modSp mod modClrScheme chgLayout">
        <pc:chgData name="Žaneta Procházková" userId="S::56465109@cuni.cz::b067eab8-7250-4534-993d-09dbb0269b3e" providerId="AD" clId="Web-{B2CEA31E-7CCA-A2C1-B5B1-8AD024FBF441}" dt="2025-01-29T15:22:58.023" v="70" actId="20577"/>
        <pc:sldMkLst>
          <pc:docMk/>
          <pc:sldMk cId="3005605185" sldId="307"/>
        </pc:sldMkLst>
        <pc:picChg chg="add mod">
          <ac:chgData name="Žaneta Procházková" userId="S::56465109@cuni.cz::b067eab8-7250-4534-993d-09dbb0269b3e" providerId="AD" clId="Web-{B2CEA31E-7CCA-A2C1-B5B1-8AD024FBF441}" dt="2025-01-29T15:22:53.820" v="69" actId="14100"/>
          <ac:picMkLst>
            <pc:docMk/>
            <pc:sldMk cId="3005605185" sldId="307"/>
            <ac:picMk id="9" creationId="{690C67D1-DE5C-A032-98F0-E117ECC8C73D}"/>
          </ac:picMkLst>
        </pc:picChg>
      </pc:sldChg>
      <pc:sldChg chg="addSp modSp">
        <pc:chgData name="Žaneta Procházková" userId="S::56465109@cuni.cz::b067eab8-7250-4534-993d-09dbb0269b3e" providerId="AD" clId="Web-{B2CEA31E-7CCA-A2C1-B5B1-8AD024FBF441}" dt="2025-01-29T15:19:17.737" v="26" actId="1076"/>
        <pc:sldMkLst>
          <pc:docMk/>
          <pc:sldMk cId="337414050" sldId="482"/>
        </pc:sldMkLst>
        <pc:spChg chg="mod">
          <ac:chgData name="Žaneta Procházková" userId="S::56465109@cuni.cz::b067eab8-7250-4534-993d-09dbb0269b3e" providerId="AD" clId="Web-{B2CEA31E-7CCA-A2C1-B5B1-8AD024FBF441}" dt="2025-01-29T15:18:46.814" v="15" actId="20577"/>
          <ac:spMkLst>
            <pc:docMk/>
            <pc:sldMk cId="337414050" sldId="482"/>
            <ac:spMk id="3" creationId="{68256A5E-7A4C-CED0-3244-942DB0DAEAF7}"/>
          </ac:spMkLst>
        </pc:spChg>
        <pc:spChg chg="mod">
          <ac:chgData name="Žaneta Procházková" userId="S::56465109@cuni.cz::b067eab8-7250-4534-993d-09dbb0269b3e" providerId="AD" clId="Web-{B2CEA31E-7CCA-A2C1-B5B1-8AD024FBF441}" dt="2025-01-29T15:18:32.517" v="9" actId="20577"/>
          <ac:spMkLst>
            <pc:docMk/>
            <pc:sldMk cId="337414050" sldId="482"/>
            <ac:spMk id="10" creationId="{19884E35-A68F-456A-8891-031206F767D4}"/>
          </ac:spMkLst>
        </pc:spChg>
      </pc:sldChg>
      <pc:sldChg chg="addSp delSp modSp modNotes">
        <pc:chgData name="Žaneta Procházková" userId="S::56465109@cuni.cz::b067eab8-7250-4534-993d-09dbb0269b3e" providerId="AD" clId="Web-{B2CEA31E-7CCA-A2C1-B5B1-8AD024FBF441}" dt="2025-01-29T15:23:57.900" v="72" actId="20577"/>
        <pc:sldMkLst>
          <pc:docMk/>
          <pc:sldMk cId="4018458884" sldId="483"/>
        </pc:sldMkLst>
        <pc:spChg chg="mod">
          <ac:chgData name="Žaneta Procházková" userId="S::56465109@cuni.cz::b067eab8-7250-4534-993d-09dbb0269b3e" providerId="AD" clId="Web-{B2CEA31E-7CCA-A2C1-B5B1-8AD024FBF441}" dt="2025-01-29T15:23:57.900" v="72" actId="20577"/>
          <ac:spMkLst>
            <pc:docMk/>
            <pc:sldMk cId="4018458884" sldId="483"/>
            <ac:spMk id="2" creationId="{18EC48BA-252D-4227-5A63-6A3275974959}"/>
          </ac:spMkLst>
        </pc:spChg>
        <pc:spChg chg="mod">
          <ac:chgData name="Žaneta Procházková" userId="S::56465109@cuni.cz::b067eab8-7250-4534-993d-09dbb0269b3e" providerId="AD" clId="Web-{B2CEA31E-7CCA-A2C1-B5B1-8AD024FBF441}" dt="2025-01-29T15:21:54.303" v="54" actId="20577"/>
          <ac:spMkLst>
            <pc:docMk/>
            <pc:sldMk cId="4018458884" sldId="483"/>
            <ac:spMk id="3" creationId="{68256A5E-7A4C-CED0-3244-942DB0DAEAF7}"/>
          </ac:spMkLst>
        </pc:spChg>
        <pc:picChg chg="add mod">
          <ac:chgData name="Žaneta Procházková" userId="S::56465109@cuni.cz::b067eab8-7250-4534-993d-09dbb0269b3e" providerId="AD" clId="Web-{B2CEA31E-7CCA-A2C1-B5B1-8AD024FBF441}" dt="2025-01-29T15:22:26.351" v="62" actId="1076"/>
          <ac:picMkLst>
            <pc:docMk/>
            <pc:sldMk cId="4018458884" sldId="483"/>
            <ac:picMk id="4" creationId="{AD42C8C3-8E8B-2CD0-AA00-03E12DF1982C}"/>
          </ac:picMkLst>
        </pc:picChg>
      </pc:sldChg>
      <pc:sldChg chg="modSp modNotes">
        <pc:chgData name="Žaneta Procházková" userId="S::56465109@cuni.cz::b067eab8-7250-4534-993d-09dbb0269b3e" providerId="AD" clId="Web-{B2CEA31E-7CCA-A2C1-B5B1-8AD024FBF441}" dt="2025-01-29T15:42:51.632" v="185" actId="20577"/>
        <pc:sldMkLst>
          <pc:docMk/>
          <pc:sldMk cId="3264009877" sldId="484"/>
        </pc:sldMkLst>
        <pc:spChg chg="mod">
          <ac:chgData name="Žaneta Procházková" userId="S::56465109@cuni.cz::b067eab8-7250-4534-993d-09dbb0269b3e" providerId="AD" clId="Web-{B2CEA31E-7CCA-A2C1-B5B1-8AD024FBF441}" dt="2025-01-29T15:24:23.994" v="88" actId="20577"/>
          <ac:spMkLst>
            <pc:docMk/>
            <pc:sldMk cId="3264009877" sldId="484"/>
            <ac:spMk id="6" creationId="{AA7A2D0A-FE3A-45EA-83D6-7A5CCA4059A6}"/>
          </ac:spMkLst>
        </pc:spChg>
        <pc:spChg chg="mod">
          <ac:chgData name="Žaneta Procházková" userId="S::56465109@cuni.cz::b067eab8-7250-4534-993d-09dbb0269b3e" providerId="AD" clId="Web-{B2CEA31E-7CCA-A2C1-B5B1-8AD024FBF441}" dt="2025-01-29T15:42:51.632" v="185" actId="20577"/>
          <ac:spMkLst>
            <pc:docMk/>
            <pc:sldMk cId="3264009877" sldId="484"/>
            <ac:spMk id="7" creationId="{19A47CE4-86AF-448A-9F6A-E0D2CA4D58C4}"/>
          </ac:spMkLst>
        </pc:spChg>
      </pc:sldChg>
    </pc:docChg>
  </pc:docChgLst>
  <pc:docChgLst>
    <pc:chgData name="Dagmar Hanzlíková" userId="S::26388351@cuni.cz::16c20fdb-c8f0-4a68-8c43-8e49d23c72f6" providerId="AD" clId="Web-{17ED2666-E8BE-FB5E-B726-06CBEC4B0212}"/>
    <pc:docChg chg="modSld">
      <pc:chgData name="Dagmar Hanzlíková" userId="S::26388351@cuni.cz::16c20fdb-c8f0-4a68-8c43-8e49d23c72f6" providerId="AD" clId="Web-{17ED2666-E8BE-FB5E-B726-06CBEC4B0212}" dt="2025-02-05T16:27:12.853" v="12" actId="20577"/>
      <pc:docMkLst>
        <pc:docMk/>
      </pc:docMkLst>
      <pc:sldChg chg="modSp">
        <pc:chgData name="Dagmar Hanzlíková" userId="S::26388351@cuni.cz::16c20fdb-c8f0-4a68-8c43-8e49d23c72f6" providerId="AD" clId="Web-{17ED2666-E8BE-FB5E-B726-06CBEC4B0212}" dt="2025-02-05T16:25:52.475" v="8" actId="20577"/>
        <pc:sldMkLst>
          <pc:docMk/>
          <pc:sldMk cId="3264009877" sldId="484"/>
        </pc:sldMkLst>
        <pc:spChg chg="mod">
          <ac:chgData name="Dagmar Hanzlíková" userId="S::26388351@cuni.cz::16c20fdb-c8f0-4a68-8c43-8e49d23c72f6" providerId="AD" clId="Web-{17ED2666-E8BE-FB5E-B726-06CBEC4B0212}" dt="2025-02-05T16:25:52.475" v="8" actId="20577"/>
          <ac:spMkLst>
            <pc:docMk/>
            <pc:sldMk cId="3264009877" sldId="484"/>
            <ac:spMk id="6" creationId="{AA7A2D0A-FE3A-45EA-83D6-7A5CCA4059A6}"/>
          </ac:spMkLst>
        </pc:spChg>
      </pc:sldChg>
      <pc:sldChg chg="modSp">
        <pc:chgData name="Dagmar Hanzlíková" userId="S::26388351@cuni.cz::16c20fdb-c8f0-4a68-8c43-8e49d23c72f6" providerId="AD" clId="Web-{17ED2666-E8BE-FB5E-B726-06CBEC4B0212}" dt="2025-02-05T16:27:12.853" v="12" actId="20577"/>
        <pc:sldMkLst>
          <pc:docMk/>
          <pc:sldMk cId="3757565596" sldId="489"/>
        </pc:sldMkLst>
        <pc:spChg chg="mod">
          <ac:chgData name="Dagmar Hanzlíková" userId="S::26388351@cuni.cz::16c20fdb-c8f0-4a68-8c43-8e49d23c72f6" providerId="AD" clId="Web-{17ED2666-E8BE-FB5E-B726-06CBEC4B0212}" dt="2025-02-05T16:27:12.853" v="12" actId="20577"/>
          <ac:spMkLst>
            <pc:docMk/>
            <pc:sldMk cId="3757565596" sldId="489"/>
            <ac:spMk id="3" creationId="{F2295354-8A2F-DA61-71C0-DD996C0DCCC5}"/>
          </ac:spMkLst>
        </pc:spChg>
      </pc:sldChg>
      <pc:sldChg chg="modSp">
        <pc:chgData name="Dagmar Hanzlíková" userId="S::26388351@cuni.cz::16c20fdb-c8f0-4a68-8c43-8e49d23c72f6" providerId="AD" clId="Web-{17ED2666-E8BE-FB5E-B726-06CBEC4B0212}" dt="2025-02-05T16:20:49.385" v="5" actId="20577"/>
        <pc:sldMkLst>
          <pc:docMk/>
          <pc:sldMk cId="2967027552" sldId="505"/>
        </pc:sldMkLst>
        <pc:spChg chg="mod">
          <ac:chgData name="Dagmar Hanzlíková" userId="S::26388351@cuni.cz::16c20fdb-c8f0-4a68-8c43-8e49d23c72f6" providerId="AD" clId="Web-{17ED2666-E8BE-FB5E-B726-06CBEC4B0212}" dt="2025-02-05T16:20:20.915" v="3" actId="20577"/>
          <ac:spMkLst>
            <pc:docMk/>
            <pc:sldMk cId="2967027552" sldId="505"/>
            <ac:spMk id="15" creationId="{256FD6AC-9560-0838-76A0-62AC06ADF9E9}"/>
          </ac:spMkLst>
        </pc:spChg>
        <pc:spChg chg="mod">
          <ac:chgData name="Dagmar Hanzlíková" userId="S::26388351@cuni.cz::16c20fdb-c8f0-4a68-8c43-8e49d23c72f6" providerId="AD" clId="Web-{17ED2666-E8BE-FB5E-B726-06CBEC4B0212}" dt="2025-02-05T16:20:49.385" v="5" actId="20577"/>
          <ac:spMkLst>
            <pc:docMk/>
            <pc:sldMk cId="2967027552" sldId="505"/>
            <ac:spMk id="17" creationId="{1E816D7E-254C-7D3C-D8EE-A0BCB4EBB2A7}"/>
          </ac:spMkLst>
        </pc:spChg>
      </pc:sldChg>
    </pc:docChg>
  </pc:docChgLst>
  <pc:docChgLst>
    <pc:chgData name="Žaneta Procházková" userId="b067eab8-7250-4534-993d-09dbb0269b3e" providerId="ADAL" clId="{B68127DD-781D-4F41-896A-B845D628D2CA}"/>
    <pc:docChg chg="undo custSel addSld delSld modSld sldOrd">
      <pc:chgData name="Žaneta Procházková" userId="b067eab8-7250-4534-993d-09dbb0269b3e" providerId="ADAL" clId="{B68127DD-781D-4F41-896A-B845D628D2CA}" dt="2025-02-03T14:56:32.874" v="643"/>
      <pc:docMkLst>
        <pc:docMk/>
      </pc:docMkLst>
      <pc:sldChg chg="modSp mod">
        <pc:chgData name="Žaneta Procházková" userId="b067eab8-7250-4534-993d-09dbb0269b3e" providerId="ADAL" clId="{B68127DD-781D-4F41-896A-B845D628D2CA}" dt="2025-02-03T13:38:19.258" v="364" actId="1076"/>
        <pc:sldMkLst>
          <pc:docMk/>
          <pc:sldMk cId="62427028" sldId="256"/>
        </pc:sldMkLst>
        <pc:spChg chg="mod">
          <ac:chgData name="Žaneta Procházková" userId="b067eab8-7250-4534-993d-09dbb0269b3e" providerId="ADAL" clId="{B68127DD-781D-4F41-896A-B845D628D2CA}" dt="2025-02-03T13:37:55.027" v="351" actId="20577"/>
          <ac:spMkLst>
            <pc:docMk/>
            <pc:sldMk cId="62427028" sldId="256"/>
            <ac:spMk id="7" creationId="{00000000-0000-0000-0000-000000000000}"/>
          </ac:spMkLst>
        </pc:spChg>
        <pc:picChg chg="mod">
          <ac:chgData name="Žaneta Procházková" userId="b067eab8-7250-4534-993d-09dbb0269b3e" providerId="ADAL" clId="{B68127DD-781D-4F41-896A-B845D628D2CA}" dt="2025-02-03T13:38:19.258" v="364" actId="1076"/>
          <ac:picMkLst>
            <pc:docMk/>
            <pc:sldMk cId="62427028" sldId="256"/>
            <ac:picMk id="2" creationId="{BAA9B761-9A7F-3F08-9199-45F4EE6BB155}"/>
          </ac:picMkLst>
        </pc:picChg>
      </pc:sldChg>
      <pc:sldChg chg="del">
        <pc:chgData name="Žaneta Procházková" userId="b067eab8-7250-4534-993d-09dbb0269b3e" providerId="ADAL" clId="{B68127DD-781D-4F41-896A-B845D628D2CA}" dt="2025-02-03T13:37:13.082" v="301" actId="2696"/>
        <pc:sldMkLst>
          <pc:docMk/>
          <pc:sldMk cId="3801109671" sldId="268"/>
        </pc:sldMkLst>
      </pc:sldChg>
      <pc:sldChg chg="modSp mod modNotesTx">
        <pc:chgData name="Žaneta Procházková" userId="b067eab8-7250-4534-993d-09dbb0269b3e" providerId="ADAL" clId="{B68127DD-781D-4F41-896A-B845D628D2CA}" dt="2025-02-03T13:26:35.255" v="229" actId="20577"/>
        <pc:sldMkLst>
          <pc:docMk/>
          <pc:sldMk cId="550870545" sldId="303"/>
        </pc:sldMkLst>
        <pc:spChg chg="mod">
          <ac:chgData name="Žaneta Procházková" userId="b067eab8-7250-4534-993d-09dbb0269b3e" providerId="ADAL" clId="{B68127DD-781D-4F41-896A-B845D628D2CA}" dt="2025-02-03T13:24:02.472" v="7" actId="20577"/>
          <ac:spMkLst>
            <pc:docMk/>
            <pc:sldMk cId="550870545" sldId="303"/>
            <ac:spMk id="2" creationId="{18EC48BA-252D-4227-5A63-6A3275974959}"/>
          </ac:spMkLst>
        </pc:spChg>
        <pc:spChg chg="mod">
          <ac:chgData name="Žaneta Procházková" userId="b067eab8-7250-4534-993d-09dbb0269b3e" providerId="ADAL" clId="{B68127DD-781D-4F41-896A-B845D628D2CA}" dt="2025-02-03T13:26:06.983" v="197" actId="20577"/>
          <ac:spMkLst>
            <pc:docMk/>
            <pc:sldMk cId="550870545" sldId="303"/>
            <ac:spMk id="3" creationId="{68256A5E-7A4C-CED0-3244-942DB0DAEAF7}"/>
          </ac:spMkLst>
        </pc:spChg>
      </pc:sldChg>
      <pc:sldChg chg="addSp modSp mod ord">
        <pc:chgData name="Žaneta Procházková" userId="b067eab8-7250-4534-993d-09dbb0269b3e" providerId="ADAL" clId="{B68127DD-781D-4F41-896A-B845D628D2CA}" dt="2025-02-03T14:35:52.121" v="527"/>
        <pc:sldMkLst>
          <pc:docMk/>
          <pc:sldMk cId="3679988051" sldId="474"/>
        </pc:sldMkLst>
        <pc:spChg chg="add mod">
          <ac:chgData name="Žaneta Procházková" userId="b067eab8-7250-4534-993d-09dbb0269b3e" providerId="ADAL" clId="{B68127DD-781D-4F41-896A-B845D628D2CA}" dt="2025-02-03T14:04:39.200" v="436" actId="20577"/>
          <ac:spMkLst>
            <pc:docMk/>
            <pc:sldMk cId="3679988051" sldId="474"/>
            <ac:spMk id="2" creationId="{59C47C09-9A93-41FF-989D-D457710B3EFB}"/>
          </ac:spMkLst>
        </pc:spChg>
        <pc:graphicFrameChg chg="mod">
          <ac:chgData name="Žaneta Procházková" userId="b067eab8-7250-4534-993d-09dbb0269b3e" providerId="ADAL" clId="{B68127DD-781D-4F41-896A-B845D628D2CA}" dt="2025-02-03T14:05:08.682" v="451" actId="368"/>
          <ac:graphicFrameMkLst>
            <pc:docMk/>
            <pc:sldMk cId="3679988051" sldId="474"/>
            <ac:graphicFrameMk id="4" creationId="{415823BF-D47A-C016-541D-1D6A4F97F817}"/>
          </ac:graphicFrameMkLst>
        </pc:graphicFrameChg>
      </pc:sldChg>
      <pc:sldChg chg="addSp modSp mod">
        <pc:chgData name="Žaneta Procházková" userId="b067eab8-7250-4534-993d-09dbb0269b3e" providerId="ADAL" clId="{B68127DD-781D-4F41-896A-B845D628D2CA}" dt="2025-02-03T13:36:43.486" v="300" actId="20577"/>
        <pc:sldMkLst>
          <pc:docMk/>
          <pc:sldMk cId="2596495904" sldId="476"/>
        </pc:sldMkLst>
        <pc:spChg chg="add mod">
          <ac:chgData name="Žaneta Procházková" userId="b067eab8-7250-4534-993d-09dbb0269b3e" providerId="ADAL" clId="{B68127DD-781D-4F41-896A-B845D628D2CA}" dt="2025-02-03T13:35:59.727" v="281" actId="1076"/>
          <ac:spMkLst>
            <pc:docMk/>
            <pc:sldMk cId="2596495904" sldId="476"/>
            <ac:spMk id="2" creationId="{644A2618-29C1-47CC-9FE5-56BDBBEEF299}"/>
          </ac:spMkLst>
        </pc:spChg>
        <pc:spChg chg="mod">
          <ac:chgData name="Žaneta Procházková" userId="b067eab8-7250-4534-993d-09dbb0269b3e" providerId="ADAL" clId="{B68127DD-781D-4F41-896A-B845D628D2CA}" dt="2025-02-03T13:36:43.486" v="300" actId="20577"/>
          <ac:spMkLst>
            <pc:docMk/>
            <pc:sldMk cId="2596495904" sldId="476"/>
            <ac:spMk id="6" creationId="{387DD3D2-6426-EE53-8550-713B33F507FF}"/>
          </ac:spMkLst>
        </pc:spChg>
      </pc:sldChg>
      <pc:sldChg chg="ord">
        <pc:chgData name="Žaneta Procházková" userId="b067eab8-7250-4534-993d-09dbb0269b3e" providerId="ADAL" clId="{B68127DD-781D-4F41-896A-B845D628D2CA}" dt="2025-02-03T14:56:32.874" v="643"/>
        <pc:sldMkLst>
          <pc:docMk/>
          <pc:sldMk cId="560721545" sldId="486"/>
        </pc:sldMkLst>
      </pc:sldChg>
      <pc:sldChg chg="modSp mod">
        <pc:chgData name="Žaneta Procházková" userId="b067eab8-7250-4534-993d-09dbb0269b3e" providerId="ADAL" clId="{B68127DD-781D-4F41-896A-B845D628D2CA}" dt="2025-02-03T14:05:27.936" v="458" actId="20577"/>
        <pc:sldMkLst>
          <pc:docMk/>
          <pc:sldMk cId="3757565596" sldId="489"/>
        </pc:sldMkLst>
        <pc:spChg chg="mod">
          <ac:chgData name="Žaneta Procházková" userId="b067eab8-7250-4534-993d-09dbb0269b3e" providerId="ADAL" clId="{B68127DD-781D-4F41-896A-B845D628D2CA}" dt="2025-02-03T14:05:27.936" v="458" actId="20577"/>
          <ac:spMkLst>
            <pc:docMk/>
            <pc:sldMk cId="3757565596" sldId="489"/>
            <ac:spMk id="2" creationId="{5B2E322D-1A32-38B8-5C5C-842CEB461B39}"/>
          </ac:spMkLst>
        </pc:spChg>
      </pc:sldChg>
      <pc:sldChg chg="del">
        <pc:chgData name="Žaneta Procházková" userId="b067eab8-7250-4534-993d-09dbb0269b3e" providerId="ADAL" clId="{B68127DD-781D-4F41-896A-B845D628D2CA}" dt="2025-02-03T13:37:15.171" v="302" actId="2696"/>
        <pc:sldMkLst>
          <pc:docMk/>
          <pc:sldMk cId="2073126456" sldId="490"/>
        </pc:sldMkLst>
      </pc:sldChg>
      <pc:sldChg chg="modSp mod ord">
        <pc:chgData name="Žaneta Procházková" userId="b067eab8-7250-4534-993d-09dbb0269b3e" providerId="ADAL" clId="{B68127DD-781D-4F41-896A-B845D628D2CA}" dt="2025-02-03T14:35:38.385" v="525" actId="207"/>
        <pc:sldMkLst>
          <pc:docMk/>
          <pc:sldMk cId="3678872200" sldId="491"/>
        </pc:sldMkLst>
        <pc:spChg chg="mod">
          <ac:chgData name="Žaneta Procházková" userId="b067eab8-7250-4534-993d-09dbb0269b3e" providerId="ADAL" clId="{B68127DD-781D-4F41-896A-B845D628D2CA}" dt="2025-02-03T14:35:38.385" v="525" actId="207"/>
          <ac:spMkLst>
            <pc:docMk/>
            <pc:sldMk cId="3678872200" sldId="491"/>
            <ac:spMk id="2" creationId="{59E43F18-4168-889C-4A40-3D45D6928696}"/>
          </ac:spMkLst>
        </pc:spChg>
        <pc:spChg chg="mod">
          <ac:chgData name="Žaneta Procházková" userId="b067eab8-7250-4534-993d-09dbb0269b3e" providerId="ADAL" clId="{B68127DD-781D-4F41-896A-B845D628D2CA}" dt="2025-02-03T14:35:32.026" v="524" actId="5793"/>
          <ac:spMkLst>
            <pc:docMk/>
            <pc:sldMk cId="3678872200" sldId="491"/>
            <ac:spMk id="3" creationId="{48BA6ED1-F8FE-17B6-5D26-C0DA8ABC6E44}"/>
          </ac:spMkLst>
        </pc:spChg>
      </pc:sldChg>
      <pc:sldChg chg="del">
        <pc:chgData name="Žaneta Procházková" userId="b067eab8-7250-4534-993d-09dbb0269b3e" providerId="ADAL" clId="{B68127DD-781D-4F41-896A-B845D628D2CA}" dt="2025-02-03T14:05:18.686" v="452" actId="2696"/>
        <pc:sldMkLst>
          <pc:docMk/>
          <pc:sldMk cId="112597533" sldId="492"/>
        </pc:sldMkLst>
      </pc:sldChg>
      <pc:sldChg chg="addSp delSp modSp mod chgLayout">
        <pc:chgData name="Žaneta Procházková" userId="b067eab8-7250-4534-993d-09dbb0269b3e" providerId="ADAL" clId="{B68127DD-781D-4F41-896A-B845D628D2CA}" dt="2025-02-03T14:31:19.230" v="515" actId="1076"/>
        <pc:sldMkLst>
          <pc:docMk/>
          <pc:sldMk cId="2388076561" sldId="493"/>
        </pc:sldMkLst>
        <pc:spChg chg="add mod">
          <ac:chgData name="Žaneta Procházková" userId="b067eab8-7250-4534-993d-09dbb0269b3e" providerId="ADAL" clId="{B68127DD-781D-4F41-896A-B845D628D2CA}" dt="2025-02-03T14:25:00.802" v="510" actId="20577"/>
          <ac:spMkLst>
            <pc:docMk/>
            <pc:sldMk cId="2388076561" sldId="493"/>
            <ac:spMk id="7" creationId="{96F7D97D-7107-45A9-92D1-D9C5FF9BBAAD}"/>
          </ac:spMkLst>
        </pc:spChg>
        <pc:picChg chg="add mod">
          <ac:chgData name="Žaneta Procházková" userId="b067eab8-7250-4534-993d-09dbb0269b3e" providerId="ADAL" clId="{B68127DD-781D-4F41-896A-B845D628D2CA}" dt="2025-02-03T14:31:19.230" v="515" actId="1076"/>
          <ac:picMkLst>
            <pc:docMk/>
            <pc:sldMk cId="2388076561" sldId="493"/>
            <ac:picMk id="9" creationId="{521DC9F1-5D0F-4CA9-89D1-4730B9DBC882}"/>
          </ac:picMkLst>
        </pc:picChg>
      </pc:sldChg>
      <pc:sldChg chg="addSp delSp modSp new mod">
        <pc:chgData name="Žaneta Procházková" userId="b067eab8-7250-4534-993d-09dbb0269b3e" providerId="ADAL" clId="{B68127DD-781D-4F41-896A-B845D628D2CA}" dt="2025-02-03T14:36:51.343" v="533" actId="1076"/>
        <pc:sldMkLst>
          <pc:docMk/>
          <pc:sldMk cId="2380208731" sldId="494"/>
        </pc:sldMkLst>
        <pc:picChg chg="add mod">
          <ac:chgData name="Žaneta Procházková" userId="b067eab8-7250-4534-993d-09dbb0269b3e" providerId="ADAL" clId="{B68127DD-781D-4F41-896A-B845D628D2CA}" dt="2025-02-03T14:36:51.343" v="533" actId="1076"/>
          <ac:picMkLst>
            <pc:docMk/>
            <pc:sldMk cId="2380208731" sldId="494"/>
            <ac:picMk id="6" creationId="{7CD80045-3549-45A9-B77C-8C48BBDC4E90}"/>
          </ac:picMkLst>
        </pc:picChg>
      </pc:sldChg>
      <pc:sldChg chg="addSp delSp modSp new mod modClrScheme chgLayout">
        <pc:chgData name="Žaneta Procházková" userId="b067eab8-7250-4534-993d-09dbb0269b3e" providerId="ADAL" clId="{B68127DD-781D-4F41-896A-B845D628D2CA}" dt="2025-02-03T14:42:00.083" v="545" actId="700"/>
        <pc:sldMkLst>
          <pc:docMk/>
          <pc:sldMk cId="3225651784" sldId="495"/>
        </pc:sldMkLst>
        <pc:spChg chg="mod ord">
          <ac:chgData name="Žaneta Procházková" userId="b067eab8-7250-4534-993d-09dbb0269b3e" providerId="ADAL" clId="{B68127DD-781D-4F41-896A-B845D628D2CA}" dt="2025-02-03T14:42:00.083" v="545" actId="700"/>
          <ac:spMkLst>
            <pc:docMk/>
            <pc:sldMk cId="3225651784" sldId="495"/>
            <ac:spMk id="4" creationId="{D2E69984-449E-4648-A09B-D2415E6BF471}"/>
          </ac:spMkLst>
        </pc:spChg>
        <pc:picChg chg="add mod">
          <ac:chgData name="Žaneta Procházková" userId="b067eab8-7250-4534-993d-09dbb0269b3e" providerId="ADAL" clId="{B68127DD-781D-4F41-896A-B845D628D2CA}" dt="2025-02-03T14:39:27.582" v="538" actId="1076"/>
          <ac:picMkLst>
            <pc:docMk/>
            <pc:sldMk cId="3225651784" sldId="495"/>
            <ac:picMk id="6" creationId="{67A6DECC-C936-4E01-BDD8-B2AC391DE5A0}"/>
          </ac:picMkLst>
        </pc:picChg>
      </pc:sldChg>
      <pc:sldChg chg="addSp delSp modSp new del mod">
        <pc:chgData name="Žaneta Procházková" userId="b067eab8-7250-4534-993d-09dbb0269b3e" providerId="ADAL" clId="{B68127DD-781D-4F41-896A-B845D628D2CA}" dt="2025-02-03T14:47:59.433" v="558" actId="47"/>
        <pc:sldMkLst>
          <pc:docMk/>
          <pc:sldMk cId="2986639898" sldId="496"/>
        </pc:sldMkLst>
      </pc:sldChg>
      <pc:sldChg chg="addSp modSp new mod">
        <pc:chgData name="Žaneta Procházková" userId="b067eab8-7250-4534-993d-09dbb0269b3e" providerId="ADAL" clId="{B68127DD-781D-4F41-896A-B845D628D2CA}" dt="2025-02-03T14:43:21.276" v="550" actId="1076"/>
        <pc:sldMkLst>
          <pc:docMk/>
          <pc:sldMk cId="2099584844" sldId="497"/>
        </pc:sldMkLst>
        <pc:picChg chg="add mod">
          <ac:chgData name="Žaneta Procházková" userId="b067eab8-7250-4534-993d-09dbb0269b3e" providerId="ADAL" clId="{B68127DD-781D-4F41-896A-B845D628D2CA}" dt="2025-02-03T14:43:21.276" v="550" actId="1076"/>
          <ac:picMkLst>
            <pc:docMk/>
            <pc:sldMk cId="2099584844" sldId="497"/>
            <ac:picMk id="4" creationId="{2E855252-7397-41F3-BB2C-F59A9F83D6E7}"/>
          </ac:picMkLst>
        </pc:picChg>
      </pc:sldChg>
      <pc:sldChg chg="addSp new mod">
        <pc:chgData name="Žaneta Procházková" userId="b067eab8-7250-4534-993d-09dbb0269b3e" providerId="ADAL" clId="{B68127DD-781D-4F41-896A-B845D628D2CA}" dt="2025-02-03T14:43:35.308" v="551" actId="22"/>
        <pc:sldMkLst>
          <pc:docMk/>
          <pc:sldMk cId="4284062045" sldId="498"/>
        </pc:sldMkLst>
        <pc:picChg chg="add">
          <ac:chgData name="Žaneta Procházková" userId="b067eab8-7250-4534-993d-09dbb0269b3e" providerId="ADAL" clId="{B68127DD-781D-4F41-896A-B845D628D2CA}" dt="2025-02-03T14:43:35.308" v="551" actId="22"/>
          <ac:picMkLst>
            <pc:docMk/>
            <pc:sldMk cId="4284062045" sldId="498"/>
            <ac:picMk id="4" creationId="{8BFD1EFB-5FF5-482B-AC15-AFD6C91209F4}"/>
          </ac:picMkLst>
        </pc:picChg>
      </pc:sldChg>
      <pc:sldChg chg="new del">
        <pc:chgData name="Žaneta Procházková" userId="b067eab8-7250-4534-993d-09dbb0269b3e" providerId="ADAL" clId="{B68127DD-781D-4F41-896A-B845D628D2CA}" dt="2025-02-03T14:44:24.676" v="556" actId="47"/>
        <pc:sldMkLst>
          <pc:docMk/>
          <pc:sldMk cId="822879294" sldId="499"/>
        </pc:sldMkLst>
      </pc:sldChg>
      <pc:sldChg chg="addSp modSp new mod">
        <pc:chgData name="Žaneta Procházková" userId="b067eab8-7250-4534-993d-09dbb0269b3e" providerId="ADAL" clId="{B68127DD-781D-4F41-896A-B845D628D2CA}" dt="2025-02-03T14:44:19.684" v="555" actId="1076"/>
        <pc:sldMkLst>
          <pc:docMk/>
          <pc:sldMk cId="204264620" sldId="500"/>
        </pc:sldMkLst>
        <pc:picChg chg="add mod">
          <ac:chgData name="Žaneta Procházková" userId="b067eab8-7250-4534-993d-09dbb0269b3e" providerId="ADAL" clId="{B68127DD-781D-4F41-896A-B845D628D2CA}" dt="2025-02-03T14:44:19.684" v="555" actId="1076"/>
          <ac:picMkLst>
            <pc:docMk/>
            <pc:sldMk cId="204264620" sldId="500"/>
            <ac:picMk id="4" creationId="{5188D6EB-C7F6-4854-B183-587266106115}"/>
          </ac:picMkLst>
        </pc:picChg>
      </pc:sldChg>
      <pc:sldChg chg="addSp delSp modSp new mod modClrScheme chgLayout">
        <pc:chgData name="Žaneta Procházková" userId="b067eab8-7250-4534-993d-09dbb0269b3e" providerId="ADAL" clId="{B68127DD-781D-4F41-896A-B845D628D2CA}" dt="2025-02-03T14:49:31.060" v="621" actId="15"/>
        <pc:sldMkLst>
          <pc:docMk/>
          <pc:sldMk cId="3979275857" sldId="501"/>
        </pc:sldMkLst>
        <pc:spChg chg="mod ord">
          <ac:chgData name="Žaneta Procházková" userId="b067eab8-7250-4534-993d-09dbb0269b3e" providerId="ADAL" clId="{B68127DD-781D-4F41-896A-B845D628D2CA}" dt="2025-02-03T14:48:40.746" v="577" actId="700"/>
          <ac:spMkLst>
            <pc:docMk/>
            <pc:sldMk cId="3979275857" sldId="501"/>
            <ac:spMk id="2" creationId="{DCE727CD-9B5E-4194-98A2-8FBF38E33ADC}"/>
          </ac:spMkLst>
        </pc:spChg>
        <pc:spChg chg="add mod ord">
          <ac:chgData name="Žaneta Procházková" userId="b067eab8-7250-4534-993d-09dbb0269b3e" providerId="ADAL" clId="{B68127DD-781D-4F41-896A-B845D628D2CA}" dt="2025-02-03T14:49:29.730" v="619" actId="27636"/>
          <ac:spMkLst>
            <pc:docMk/>
            <pc:sldMk cId="3979275857" sldId="501"/>
            <ac:spMk id="5" creationId="{E2F8ED82-6360-4310-9D8D-5C761FD77BE7}"/>
          </ac:spMkLst>
        </pc:spChg>
        <pc:spChg chg="add mod ord">
          <ac:chgData name="Žaneta Procházková" userId="b067eab8-7250-4534-993d-09dbb0269b3e" providerId="ADAL" clId="{B68127DD-781D-4F41-896A-B845D628D2CA}" dt="2025-02-03T14:49:31.060" v="621" actId="15"/>
          <ac:spMkLst>
            <pc:docMk/>
            <pc:sldMk cId="3979275857" sldId="501"/>
            <ac:spMk id="6" creationId="{5B56C0F7-10A5-4CE8-80E4-7A0CAAAD843B}"/>
          </ac:spMkLst>
        </pc:spChg>
      </pc:sldChg>
      <pc:sldChg chg="addSp modSp new mod modNotesTx">
        <pc:chgData name="Žaneta Procházková" userId="b067eab8-7250-4534-993d-09dbb0269b3e" providerId="ADAL" clId="{B68127DD-781D-4F41-896A-B845D628D2CA}" dt="2025-02-03T14:55:39.698" v="641"/>
        <pc:sldMkLst>
          <pc:docMk/>
          <pc:sldMk cId="1291772534" sldId="502"/>
        </pc:sldMkLst>
        <pc:picChg chg="add mod modCrop">
          <ac:chgData name="Žaneta Procházková" userId="b067eab8-7250-4534-993d-09dbb0269b3e" providerId="ADAL" clId="{B68127DD-781D-4F41-896A-B845D628D2CA}" dt="2025-02-03T14:55:03.297" v="635" actId="1076"/>
          <ac:picMkLst>
            <pc:docMk/>
            <pc:sldMk cId="1291772534" sldId="502"/>
            <ac:picMk id="4" creationId="{917D28A1-A79C-4F53-8CBA-B2C87DBC0742}"/>
          </ac:picMkLst>
        </pc:picChg>
      </pc:sldChg>
      <pc:sldChg chg="addSp delSp modSp new mod">
        <pc:chgData name="Žaneta Procházková" userId="b067eab8-7250-4534-993d-09dbb0269b3e" providerId="ADAL" clId="{B68127DD-781D-4F41-896A-B845D628D2CA}" dt="2025-02-03T14:55:13.185" v="640" actId="1076"/>
        <pc:sldMkLst>
          <pc:docMk/>
          <pc:sldMk cId="2296809432" sldId="503"/>
        </pc:sldMkLst>
        <pc:picChg chg="add mod">
          <ac:chgData name="Žaneta Procházková" userId="b067eab8-7250-4534-993d-09dbb0269b3e" providerId="ADAL" clId="{B68127DD-781D-4F41-896A-B845D628D2CA}" dt="2025-02-03T14:55:13.185" v="640" actId="1076"/>
          <ac:picMkLst>
            <pc:docMk/>
            <pc:sldMk cId="2296809432" sldId="503"/>
            <ac:picMk id="6" creationId="{A4B73A89-6E57-49BF-95D1-812640157572}"/>
          </ac:picMkLst>
        </pc:picChg>
      </pc:sldChg>
    </pc:docChg>
  </pc:docChgLst>
  <pc:docChgLst>
    <pc:chgData name="Žaneta Procházková" userId="S::56465109@cuni.cz::b067eab8-7250-4534-993d-09dbb0269b3e" providerId="AD" clId="Web-{0480D2F3-1504-0130-8D78-487AC7B36F2C}"/>
    <pc:docChg chg="addSld delSld modSld sldOrd">
      <pc:chgData name="Žaneta Procházková" userId="S::56465109@cuni.cz::b067eab8-7250-4534-993d-09dbb0269b3e" providerId="AD" clId="Web-{0480D2F3-1504-0130-8D78-487AC7B36F2C}" dt="2025-02-03T10:51:58.971" v="397" actId="20577"/>
      <pc:docMkLst>
        <pc:docMk/>
      </pc:docMkLst>
      <pc:sldChg chg="delSp">
        <pc:chgData name="Žaneta Procházková" userId="S::56465109@cuni.cz::b067eab8-7250-4534-993d-09dbb0269b3e" providerId="AD" clId="Web-{0480D2F3-1504-0130-8D78-487AC7B36F2C}" dt="2025-02-03T10:07:50.387" v="47"/>
        <pc:sldMkLst>
          <pc:docMk/>
          <pc:sldMk cId="3801109671" sldId="268"/>
        </pc:sldMkLst>
      </pc:sldChg>
      <pc:sldChg chg="delSp">
        <pc:chgData name="Žaneta Procházková" userId="S::56465109@cuni.cz::b067eab8-7250-4534-993d-09dbb0269b3e" providerId="AD" clId="Web-{0480D2F3-1504-0130-8D78-487AC7B36F2C}" dt="2025-02-03T10:07:53.652" v="48"/>
        <pc:sldMkLst>
          <pc:docMk/>
          <pc:sldMk cId="550870545" sldId="303"/>
        </pc:sldMkLst>
      </pc:sldChg>
      <pc:sldChg chg="delSp modSp">
        <pc:chgData name="Žaneta Procházková" userId="S::56465109@cuni.cz::b067eab8-7250-4534-993d-09dbb0269b3e" providerId="AD" clId="Web-{0480D2F3-1504-0130-8D78-487AC7B36F2C}" dt="2025-02-03T10:36:15.894" v="249" actId="20577"/>
        <pc:sldMkLst>
          <pc:docMk/>
          <pc:sldMk cId="1216686316" sldId="304"/>
        </pc:sldMkLst>
        <pc:spChg chg="mod">
          <ac:chgData name="Žaneta Procházková" userId="S::56465109@cuni.cz::b067eab8-7250-4534-993d-09dbb0269b3e" providerId="AD" clId="Web-{0480D2F3-1504-0130-8D78-487AC7B36F2C}" dt="2025-02-03T10:36:15.894" v="249" actId="20577"/>
          <ac:spMkLst>
            <pc:docMk/>
            <pc:sldMk cId="1216686316" sldId="304"/>
            <ac:spMk id="8" creationId="{00000000-0000-0000-0000-000000000000}"/>
          </ac:spMkLst>
        </pc:spChg>
      </pc:sldChg>
      <pc:sldChg chg="del">
        <pc:chgData name="Žaneta Procházková" userId="S::56465109@cuni.cz::b067eab8-7250-4534-993d-09dbb0269b3e" providerId="AD" clId="Web-{0480D2F3-1504-0130-8D78-487AC7B36F2C}" dt="2025-02-03T10:37:47.288" v="254"/>
        <pc:sldMkLst>
          <pc:docMk/>
          <pc:sldMk cId="367589702" sldId="305"/>
        </pc:sldMkLst>
      </pc:sldChg>
      <pc:sldChg chg="del">
        <pc:chgData name="Žaneta Procházková" userId="S::56465109@cuni.cz::b067eab8-7250-4534-993d-09dbb0269b3e" providerId="AD" clId="Web-{0480D2F3-1504-0130-8D78-487AC7B36F2C}" dt="2025-02-03T10:37:45.710" v="253"/>
        <pc:sldMkLst>
          <pc:docMk/>
          <pc:sldMk cId="4141664645" sldId="306"/>
        </pc:sldMkLst>
      </pc:sldChg>
      <pc:sldChg chg="delSp">
        <pc:chgData name="Žaneta Procházková" userId="S::56465109@cuni.cz::b067eab8-7250-4534-993d-09dbb0269b3e" providerId="AD" clId="Web-{0480D2F3-1504-0130-8D78-487AC7B36F2C}" dt="2025-02-03T10:07:33.948" v="42"/>
        <pc:sldMkLst>
          <pc:docMk/>
          <pc:sldMk cId="3005605185" sldId="307"/>
        </pc:sldMkLst>
      </pc:sldChg>
      <pc:sldChg chg="delSp modSp ord">
        <pc:chgData name="Žaneta Procházková" userId="S::56465109@cuni.cz::b067eab8-7250-4534-993d-09dbb0269b3e" providerId="AD" clId="Web-{0480D2F3-1504-0130-8D78-487AC7B36F2C}" dt="2025-02-03T10:35:44.581" v="234"/>
        <pc:sldMkLst>
          <pc:docMk/>
          <pc:sldMk cId="2419785367" sldId="313"/>
        </pc:sldMkLst>
      </pc:sldChg>
      <pc:sldChg chg="addSp delSp modSp mod modClrScheme chgLayout">
        <pc:chgData name="Žaneta Procházková" userId="S::56465109@cuni.cz::b067eab8-7250-4534-993d-09dbb0269b3e" providerId="AD" clId="Web-{0480D2F3-1504-0130-8D78-487AC7B36F2C}" dt="2025-02-03T10:32:22.637" v="209" actId="20577"/>
        <pc:sldMkLst>
          <pc:docMk/>
          <pc:sldMk cId="343845858" sldId="315"/>
        </pc:sldMkLst>
        <pc:spChg chg="add mod">
          <ac:chgData name="Žaneta Procházková" userId="S::56465109@cuni.cz::b067eab8-7250-4534-993d-09dbb0269b3e" providerId="AD" clId="Web-{0480D2F3-1504-0130-8D78-487AC7B36F2C}" dt="2025-02-03T10:29:42.335" v="190" actId="1076"/>
          <ac:spMkLst>
            <pc:docMk/>
            <pc:sldMk cId="343845858" sldId="315"/>
            <ac:spMk id="2" creationId="{2DA820AD-D417-AB5D-1159-C26180C558F6}"/>
          </ac:spMkLst>
        </pc:spChg>
        <pc:spChg chg="add mod ord">
          <ac:chgData name="Žaneta Procházková" userId="S::56465109@cuni.cz::b067eab8-7250-4534-993d-09dbb0269b3e" providerId="AD" clId="Web-{0480D2F3-1504-0130-8D78-487AC7B36F2C}" dt="2025-02-03T10:27:15.502" v="156" actId="20577"/>
          <ac:spMkLst>
            <pc:docMk/>
            <pc:sldMk cId="343845858" sldId="315"/>
            <ac:spMk id="3" creationId="{29B3E5ED-FA31-585A-8C0C-A38C1ACFFC23}"/>
          </ac:spMkLst>
        </pc:spChg>
        <pc:spChg chg="add mod">
          <ac:chgData name="Žaneta Procházková" userId="S::56465109@cuni.cz::b067eab8-7250-4534-993d-09dbb0269b3e" providerId="AD" clId="Web-{0480D2F3-1504-0130-8D78-487AC7B36F2C}" dt="2025-02-03T10:32:22.637" v="209" actId="20577"/>
          <ac:spMkLst>
            <pc:docMk/>
            <pc:sldMk cId="343845858" sldId="315"/>
            <ac:spMk id="8" creationId="{FB743A81-FF7A-6E2C-BAD8-F6960C5113B0}"/>
          </ac:spMkLst>
        </pc:spChg>
      </pc:sldChg>
      <pc:sldChg chg="addSp delSp modSp mod modClrScheme chgLayout">
        <pc:chgData name="Žaneta Procházková" userId="S::56465109@cuni.cz::b067eab8-7250-4534-993d-09dbb0269b3e" providerId="AD" clId="Web-{0480D2F3-1504-0130-8D78-487AC7B36F2C}" dt="2025-02-03T10:32:30.606" v="210" actId="20577"/>
        <pc:sldMkLst>
          <pc:docMk/>
          <pc:sldMk cId="514206309" sldId="316"/>
        </pc:sldMkLst>
        <pc:spChg chg="add mod ord">
          <ac:chgData name="Žaneta Procházková" userId="S::56465109@cuni.cz::b067eab8-7250-4534-993d-09dbb0269b3e" providerId="AD" clId="Web-{0480D2F3-1504-0130-8D78-487AC7B36F2C}" dt="2025-02-03T10:22:42.446" v="125" actId="20577"/>
          <ac:spMkLst>
            <pc:docMk/>
            <pc:sldMk cId="514206309" sldId="316"/>
            <ac:spMk id="3" creationId="{0128C8D7-341B-6081-BF40-3F1A16E2A157}"/>
          </ac:spMkLst>
        </pc:spChg>
        <pc:spChg chg="add mod">
          <ac:chgData name="Žaneta Procházková" userId="S::56465109@cuni.cz::b067eab8-7250-4534-993d-09dbb0269b3e" providerId="AD" clId="Web-{0480D2F3-1504-0130-8D78-487AC7B36F2C}" dt="2025-02-03T10:32:30.606" v="210" actId="20577"/>
          <ac:spMkLst>
            <pc:docMk/>
            <pc:sldMk cId="514206309" sldId="316"/>
            <ac:spMk id="15" creationId="{DBEBC365-B633-1A32-988E-D94983860323}"/>
          </ac:spMkLst>
        </pc:spChg>
        <pc:picChg chg="add mod">
          <ac:chgData name="Žaneta Procházková" userId="S::56465109@cuni.cz::b067eab8-7250-4534-993d-09dbb0269b3e" providerId="AD" clId="Web-{0480D2F3-1504-0130-8D78-487AC7B36F2C}" dt="2025-02-03T10:23:20.432" v="137" actId="1076"/>
          <ac:picMkLst>
            <pc:docMk/>
            <pc:sldMk cId="514206309" sldId="316"/>
            <ac:picMk id="16" creationId="{3A8525C4-166C-F941-342E-BCA32520E1E4}"/>
          </ac:picMkLst>
        </pc:picChg>
      </pc:sldChg>
      <pc:sldChg chg="delSp modSp">
        <pc:chgData name="Žaneta Procházková" userId="S::56465109@cuni.cz::b067eab8-7250-4534-993d-09dbb0269b3e" providerId="AD" clId="Web-{0480D2F3-1504-0130-8D78-487AC7B36F2C}" dt="2025-02-03T10:35:37.502" v="233"/>
        <pc:sldMkLst>
          <pc:docMk/>
          <pc:sldMk cId="3679988051" sldId="474"/>
        </pc:sldMkLst>
        <pc:graphicFrameChg chg="modGraphic">
          <ac:chgData name="Žaneta Procházková" userId="S::56465109@cuni.cz::b067eab8-7250-4534-993d-09dbb0269b3e" providerId="AD" clId="Web-{0480D2F3-1504-0130-8D78-487AC7B36F2C}" dt="2025-02-03T10:35:37.502" v="233"/>
          <ac:graphicFrameMkLst>
            <pc:docMk/>
            <pc:sldMk cId="3679988051" sldId="474"/>
            <ac:graphicFrameMk id="4" creationId="{415823BF-D47A-C016-541D-1D6A4F97F817}"/>
          </ac:graphicFrameMkLst>
        </pc:graphicFrameChg>
      </pc:sldChg>
      <pc:sldChg chg="delSp">
        <pc:chgData name="Žaneta Procházková" userId="S::56465109@cuni.cz::b067eab8-7250-4534-993d-09dbb0269b3e" providerId="AD" clId="Web-{0480D2F3-1504-0130-8D78-487AC7B36F2C}" dt="2025-02-03T10:07:46.808" v="46"/>
        <pc:sldMkLst>
          <pc:docMk/>
          <pc:sldMk cId="2596495904" sldId="476"/>
        </pc:sldMkLst>
      </pc:sldChg>
      <pc:sldChg chg="delSp">
        <pc:chgData name="Žaneta Procházková" userId="S::56465109@cuni.cz::b067eab8-7250-4534-993d-09dbb0269b3e" providerId="AD" clId="Web-{0480D2F3-1504-0130-8D78-487AC7B36F2C}" dt="2025-02-03T10:07:43.480" v="45"/>
        <pc:sldMkLst>
          <pc:docMk/>
          <pc:sldMk cId="594751239" sldId="481"/>
        </pc:sldMkLst>
      </pc:sldChg>
      <pc:sldChg chg="delSp">
        <pc:chgData name="Žaneta Procházková" userId="S::56465109@cuni.cz::b067eab8-7250-4534-993d-09dbb0269b3e" providerId="AD" clId="Web-{0480D2F3-1504-0130-8D78-487AC7B36F2C}" dt="2025-02-03T10:07:42.308" v="44"/>
        <pc:sldMkLst>
          <pc:docMk/>
          <pc:sldMk cId="337414050" sldId="482"/>
        </pc:sldMkLst>
      </pc:sldChg>
      <pc:sldChg chg="delSp">
        <pc:chgData name="Žaneta Procházková" userId="S::56465109@cuni.cz::b067eab8-7250-4534-993d-09dbb0269b3e" providerId="AD" clId="Web-{0480D2F3-1504-0130-8D78-487AC7B36F2C}" dt="2025-02-03T10:07:36.917" v="43"/>
        <pc:sldMkLst>
          <pc:docMk/>
          <pc:sldMk cId="4018458884" sldId="483"/>
        </pc:sldMkLst>
      </pc:sldChg>
      <pc:sldChg chg="delSp">
        <pc:chgData name="Žaneta Procházková" userId="S::56465109@cuni.cz::b067eab8-7250-4534-993d-09dbb0269b3e" providerId="AD" clId="Web-{0480D2F3-1504-0130-8D78-487AC7B36F2C}" dt="2025-02-03T10:07:31.370" v="41"/>
        <pc:sldMkLst>
          <pc:docMk/>
          <pc:sldMk cId="3264009877" sldId="484"/>
        </pc:sldMkLst>
      </pc:sldChg>
      <pc:sldChg chg="addSp delSp modSp mod modClrScheme chgLayout modNotes">
        <pc:chgData name="Žaneta Procházková" userId="S::56465109@cuni.cz::b067eab8-7250-4534-993d-09dbb0269b3e" providerId="AD" clId="Web-{0480D2F3-1504-0130-8D78-487AC7B36F2C}" dt="2025-02-03T10:21:02.928" v="95"/>
        <pc:sldMkLst>
          <pc:docMk/>
          <pc:sldMk cId="1430780055" sldId="485"/>
        </pc:sldMkLst>
        <pc:spChg chg="add mod">
          <ac:chgData name="Žaneta Procházková" userId="S::56465109@cuni.cz::b067eab8-7250-4534-993d-09dbb0269b3e" providerId="AD" clId="Web-{0480D2F3-1504-0130-8D78-487AC7B36F2C}" dt="2025-02-03T10:18:02.984" v="64" actId="1076"/>
          <ac:spMkLst>
            <pc:docMk/>
            <pc:sldMk cId="1430780055" sldId="485"/>
            <ac:spMk id="3" creationId="{351A7539-EFFD-E237-663C-99F1A04A1C8B}"/>
          </ac:spMkLst>
        </pc:spChg>
        <pc:spChg chg="mod">
          <ac:chgData name="Žaneta Procházková" userId="S::56465109@cuni.cz::b067eab8-7250-4534-993d-09dbb0269b3e" providerId="AD" clId="Web-{0480D2F3-1504-0130-8D78-487AC7B36F2C}" dt="2025-02-03T10:09:04.311" v="57"/>
          <ac:spMkLst>
            <pc:docMk/>
            <pc:sldMk cId="1430780055" sldId="485"/>
            <ac:spMk id="6" creationId="{AA7A2D0A-FE3A-45EA-83D6-7A5CCA4059A6}"/>
          </ac:spMkLst>
        </pc:spChg>
        <pc:spChg chg="mod">
          <ac:chgData name="Žaneta Procházková" userId="S::56465109@cuni.cz::b067eab8-7250-4534-993d-09dbb0269b3e" providerId="AD" clId="Web-{0480D2F3-1504-0130-8D78-487AC7B36F2C}" dt="2025-02-03T10:09:04.311" v="57"/>
          <ac:spMkLst>
            <pc:docMk/>
            <pc:sldMk cId="1430780055" sldId="485"/>
            <ac:spMk id="7" creationId="{19A47CE4-86AF-448A-9F6A-E0D2CA4D58C4}"/>
          </ac:spMkLst>
        </pc:spChg>
        <pc:picChg chg="add mod">
          <ac:chgData name="Žaneta Procházková" userId="S::56465109@cuni.cz::b067eab8-7250-4534-993d-09dbb0269b3e" providerId="AD" clId="Web-{0480D2F3-1504-0130-8D78-487AC7B36F2C}" dt="2025-02-03T10:17:55.937" v="63" actId="1076"/>
          <ac:picMkLst>
            <pc:docMk/>
            <pc:sldMk cId="1430780055" sldId="485"/>
            <ac:picMk id="2" creationId="{58361EA1-3467-E3D3-DE04-432928E5DCFD}"/>
          </ac:picMkLst>
        </pc:picChg>
      </pc:sldChg>
      <pc:sldChg chg="addSp delSp modSp add replId">
        <pc:chgData name="Žaneta Procházková" userId="S::56465109@cuni.cz::b067eab8-7250-4534-993d-09dbb0269b3e" providerId="AD" clId="Web-{0480D2F3-1504-0130-8D78-487AC7B36F2C}" dt="2025-02-03T10:07:27.901" v="40"/>
        <pc:sldMkLst>
          <pc:docMk/>
          <pc:sldMk cId="560721545" sldId="486"/>
        </pc:sldMkLst>
        <pc:picChg chg="add mod">
          <ac:chgData name="Žaneta Procházková" userId="S::56465109@cuni.cz::b067eab8-7250-4534-993d-09dbb0269b3e" providerId="AD" clId="Web-{0480D2F3-1504-0130-8D78-487AC7B36F2C}" dt="2025-02-03T09:50:52.073" v="8" actId="1076"/>
          <ac:picMkLst>
            <pc:docMk/>
            <pc:sldMk cId="560721545" sldId="486"/>
            <ac:picMk id="4" creationId="{2F8D8D13-FB5B-4E21-6CA9-52085558DB9A}"/>
          </ac:picMkLst>
        </pc:picChg>
      </pc:sldChg>
      <pc:sldChg chg="addSp delSp modSp add mod replId modClrScheme chgLayout">
        <pc:chgData name="Žaneta Procházková" userId="S::56465109@cuni.cz::b067eab8-7250-4534-993d-09dbb0269b3e" providerId="AD" clId="Web-{0480D2F3-1504-0130-8D78-487AC7B36F2C}" dt="2025-02-03T10:21:31.491" v="110" actId="20577"/>
        <pc:sldMkLst>
          <pc:docMk/>
          <pc:sldMk cId="2394787569" sldId="487"/>
        </pc:sldMkLst>
        <pc:spChg chg="add mod">
          <ac:chgData name="Žaneta Procházková" userId="S::56465109@cuni.cz::b067eab8-7250-4534-993d-09dbb0269b3e" providerId="AD" clId="Web-{0480D2F3-1504-0130-8D78-487AC7B36F2C}" dt="2025-02-03T10:20:50.005" v="93"/>
          <ac:spMkLst>
            <pc:docMk/>
            <pc:sldMk cId="2394787569" sldId="487"/>
            <ac:spMk id="2" creationId="{3C1972FF-446F-E559-1730-A2300092D694}"/>
          </ac:spMkLst>
        </pc:spChg>
        <pc:spChg chg="add mod">
          <ac:chgData name="Žaneta Procházková" userId="S::56465109@cuni.cz::b067eab8-7250-4534-993d-09dbb0269b3e" providerId="AD" clId="Web-{0480D2F3-1504-0130-8D78-487AC7B36F2C}" dt="2025-02-03T10:21:31.491" v="110" actId="20577"/>
          <ac:spMkLst>
            <pc:docMk/>
            <pc:sldMk cId="2394787569" sldId="487"/>
            <ac:spMk id="3" creationId="{7552FE02-A681-01FA-FB86-C0AE70FA8515}"/>
          </ac:spMkLst>
        </pc:spChg>
        <pc:picChg chg="add mod">
          <ac:chgData name="Žaneta Procházková" userId="S::56465109@cuni.cz::b067eab8-7250-4534-993d-09dbb0269b3e" providerId="AD" clId="Web-{0480D2F3-1504-0130-8D78-487AC7B36F2C}" dt="2025-02-03T10:20:50.005" v="93"/>
          <ac:picMkLst>
            <pc:docMk/>
            <pc:sldMk cId="2394787569" sldId="487"/>
            <ac:picMk id="8" creationId="{E2755F69-46C3-F2FF-6716-0832FC8AE048}"/>
          </ac:picMkLst>
        </pc:picChg>
      </pc:sldChg>
      <pc:sldChg chg="add del replId">
        <pc:chgData name="Žaneta Procházková" userId="S::56465109@cuni.cz::b067eab8-7250-4534-993d-09dbb0269b3e" providerId="AD" clId="Web-{0480D2F3-1504-0130-8D78-487AC7B36F2C}" dt="2025-02-03T10:37:49.694" v="255"/>
        <pc:sldMkLst>
          <pc:docMk/>
          <pc:sldMk cId="2295461268" sldId="488"/>
        </pc:sldMkLst>
      </pc:sldChg>
      <pc:sldChg chg="modSp new ord">
        <pc:chgData name="Žaneta Procházková" userId="S::56465109@cuni.cz::b067eab8-7250-4534-993d-09dbb0269b3e" providerId="AD" clId="Web-{0480D2F3-1504-0130-8D78-487AC7B36F2C}" dt="2025-02-03T10:51:58.971" v="397" actId="20577"/>
        <pc:sldMkLst>
          <pc:docMk/>
          <pc:sldMk cId="3757565596" sldId="489"/>
        </pc:sldMkLst>
        <pc:spChg chg="mod">
          <ac:chgData name="Žaneta Procházková" userId="S::56465109@cuni.cz::b067eab8-7250-4534-993d-09dbb0269b3e" providerId="AD" clId="Web-{0480D2F3-1504-0130-8D78-487AC7B36F2C}" dt="2025-02-03T10:40:16.996" v="316" actId="20577"/>
          <ac:spMkLst>
            <pc:docMk/>
            <pc:sldMk cId="3757565596" sldId="489"/>
            <ac:spMk id="2" creationId="{5B2E322D-1A32-38B8-5C5C-842CEB461B39}"/>
          </ac:spMkLst>
        </pc:spChg>
        <pc:spChg chg="mod">
          <ac:chgData name="Žaneta Procházková" userId="S::56465109@cuni.cz::b067eab8-7250-4534-993d-09dbb0269b3e" providerId="AD" clId="Web-{0480D2F3-1504-0130-8D78-487AC7B36F2C}" dt="2025-02-03T10:51:58.971" v="397" actId="20577"/>
          <ac:spMkLst>
            <pc:docMk/>
            <pc:sldMk cId="3757565596" sldId="489"/>
            <ac:spMk id="3" creationId="{F2295354-8A2F-DA61-71C0-DD996C0DCCC5}"/>
          </ac:spMkLst>
        </pc:spChg>
      </pc:sldChg>
    </pc:docChg>
  </pc:docChgLst>
  <pc:docChgLst>
    <pc:chgData name="Žaneta Procházková" userId="S::56465109@cuni.cz::b067eab8-7250-4534-993d-09dbb0269b3e" providerId="AD" clId="Web-{D9AFDAE8-14A9-AA57-990F-56A45C9175B7}"/>
    <pc:docChg chg="addSld delSld modSld">
      <pc:chgData name="Žaneta Procházková" userId="S::56465109@cuni.cz::b067eab8-7250-4534-993d-09dbb0269b3e" providerId="AD" clId="Web-{D9AFDAE8-14A9-AA57-990F-56A45C9175B7}" dt="2025-02-05T09:26:12.192" v="156" actId="20577"/>
      <pc:docMkLst>
        <pc:docMk/>
      </pc:docMkLst>
      <pc:sldChg chg="modSp">
        <pc:chgData name="Žaneta Procházková" userId="S::56465109@cuni.cz::b067eab8-7250-4534-993d-09dbb0269b3e" providerId="AD" clId="Web-{D9AFDAE8-14A9-AA57-990F-56A45C9175B7}" dt="2025-02-05T09:26:12.192" v="156" actId="20577"/>
        <pc:sldMkLst>
          <pc:docMk/>
          <pc:sldMk cId="550870545" sldId="303"/>
        </pc:sldMkLst>
        <pc:spChg chg="mod">
          <ac:chgData name="Žaneta Procházková" userId="S::56465109@cuni.cz::b067eab8-7250-4534-993d-09dbb0269b3e" providerId="AD" clId="Web-{D9AFDAE8-14A9-AA57-990F-56A45C9175B7}" dt="2025-02-05T09:26:12.192" v="156" actId="20577"/>
          <ac:spMkLst>
            <pc:docMk/>
            <pc:sldMk cId="550870545" sldId="303"/>
            <ac:spMk id="3" creationId="{68256A5E-7A4C-CED0-3244-942DB0DAEAF7}"/>
          </ac:spMkLst>
        </pc:spChg>
      </pc:sldChg>
      <pc:sldChg chg="addSp delSp modSp mod modClrScheme chgLayout">
        <pc:chgData name="Žaneta Procházková" userId="S::56465109@cuni.cz::b067eab8-7250-4534-993d-09dbb0269b3e" providerId="AD" clId="Web-{D9AFDAE8-14A9-AA57-990F-56A45C9175B7}" dt="2025-02-05T09:08:37.195" v="10"/>
        <pc:sldMkLst>
          <pc:docMk/>
          <pc:sldMk cId="594751239" sldId="481"/>
        </pc:sldMkLst>
        <pc:spChg chg="add del mod ord">
          <ac:chgData name="Žaneta Procházková" userId="S::56465109@cuni.cz::b067eab8-7250-4534-993d-09dbb0269b3e" providerId="AD" clId="Web-{D9AFDAE8-14A9-AA57-990F-56A45C9175B7}" dt="2025-02-05T09:08:37.195" v="10"/>
          <ac:spMkLst>
            <pc:docMk/>
            <pc:sldMk cId="594751239" sldId="481"/>
            <ac:spMk id="2" creationId="{96F3AB87-638B-B3B3-A30A-0E9A58DE3A01}"/>
          </ac:spMkLst>
        </pc:spChg>
        <pc:spChg chg="add del mod ord">
          <ac:chgData name="Žaneta Procházková" userId="S::56465109@cuni.cz::b067eab8-7250-4534-993d-09dbb0269b3e" providerId="AD" clId="Web-{D9AFDAE8-14A9-AA57-990F-56A45C9175B7}" dt="2025-02-05T09:08:37.195" v="10"/>
          <ac:spMkLst>
            <pc:docMk/>
            <pc:sldMk cId="594751239" sldId="481"/>
            <ac:spMk id="3" creationId="{5D87DD99-6BF6-3DC8-88E7-B0F7634539DA}"/>
          </ac:spMkLst>
        </pc:spChg>
      </pc:sldChg>
      <pc:sldChg chg="modSp">
        <pc:chgData name="Žaneta Procházková" userId="S::56465109@cuni.cz::b067eab8-7250-4534-993d-09dbb0269b3e" providerId="AD" clId="Web-{D9AFDAE8-14A9-AA57-990F-56A45C9175B7}" dt="2025-02-05T09:25:41.191" v="154" actId="1076"/>
        <pc:sldMkLst>
          <pc:docMk/>
          <pc:sldMk cId="4018458884" sldId="483"/>
        </pc:sldMkLst>
        <pc:spChg chg="mod">
          <ac:chgData name="Žaneta Procházková" userId="S::56465109@cuni.cz::b067eab8-7250-4534-993d-09dbb0269b3e" providerId="AD" clId="Web-{D9AFDAE8-14A9-AA57-990F-56A45C9175B7}" dt="2025-02-05T09:25:37.535" v="153" actId="20577"/>
          <ac:spMkLst>
            <pc:docMk/>
            <pc:sldMk cId="4018458884" sldId="483"/>
            <ac:spMk id="3" creationId="{68256A5E-7A4C-CED0-3244-942DB0DAEAF7}"/>
          </ac:spMkLst>
        </pc:spChg>
        <pc:picChg chg="mod">
          <ac:chgData name="Žaneta Procházková" userId="S::56465109@cuni.cz::b067eab8-7250-4534-993d-09dbb0269b3e" providerId="AD" clId="Web-{D9AFDAE8-14A9-AA57-990F-56A45C9175B7}" dt="2025-02-05T09:25:41.191" v="154" actId="1076"/>
          <ac:picMkLst>
            <pc:docMk/>
            <pc:sldMk cId="4018458884" sldId="483"/>
            <ac:picMk id="4" creationId="{AD42C8C3-8E8B-2CD0-AA00-03E12DF1982C}"/>
          </ac:picMkLst>
        </pc:picChg>
      </pc:sldChg>
      <pc:sldChg chg="modSp">
        <pc:chgData name="Žaneta Procházková" userId="S::56465109@cuni.cz::b067eab8-7250-4534-993d-09dbb0269b3e" providerId="AD" clId="Web-{D9AFDAE8-14A9-AA57-990F-56A45C9175B7}" dt="2025-02-05T09:25:26.519" v="150" actId="20577"/>
        <pc:sldMkLst>
          <pc:docMk/>
          <pc:sldMk cId="3678872200" sldId="491"/>
        </pc:sldMkLst>
        <pc:spChg chg="mod">
          <ac:chgData name="Žaneta Procházková" userId="S::56465109@cuni.cz::b067eab8-7250-4534-993d-09dbb0269b3e" providerId="AD" clId="Web-{D9AFDAE8-14A9-AA57-990F-56A45C9175B7}" dt="2025-02-05T09:23:22.672" v="139" actId="20577"/>
          <ac:spMkLst>
            <pc:docMk/>
            <pc:sldMk cId="3678872200" sldId="491"/>
            <ac:spMk id="2" creationId="{59E43F18-4168-889C-4A40-3D45D6928696}"/>
          </ac:spMkLst>
        </pc:spChg>
        <pc:spChg chg="mod">
          <ac:chgData name="Žaneta Procházková" userId="S::56465109@cuni.cz::b067eab8-7250-4534-993d-09dbb0269b3e" providerId="AD" clId="Web-{D9AFDAE8-14A9-AA57-990F-56A45C9175B7}" dt="2025-02-05T09:25:26.519" v="150" actId="20577"/>
          <ac:spMkLst>
            <pc:docMk/>
            <pc:sldMk cId="3678872200" sldId="491"/>
            <ac:spMk id="3" creationId="{48BA6ED1-F8FE-17B6-5D26-C0DA8ABC6E44}"/>
          </ac:spMkLst>
        </pc:spChg>
      </pc:sldChg>
      <pc:sldChg chg="modSp new del">
        <pc:chgData name="Žaneta Procházková" userId="S::56465109@cuni.cz::b067eab8-7250-4534-993d-09dbb0269b3e" providerId="AD" clId="Web-{D9AFDAE8-14A9-AA57-990F-56A45C9175B7}" dt="2025-02-05T09:23:47.501" v="142"/>
        <pc:sldMkLst>
          <pc:docMk/>
          <pc:sldMk cId="2984953897" sldId="504"/>
        </pc:sldMkLst>
        <pc:spChg chg="mod">
          <ac:chgData name="Žaneta Procházková" userId="S::56465109@cuni.cz::b067eab8-7250-4534-993d-09dbb0269b3e" providerId="AD" clId="Web-{D9AFDAE8-14A9-AA57-990F-56A45C9175B7}" dt="2025-02-05T09:04:25.969" v="8" actId="20577"/>
          <ac:spMkLst>
            <pc:docMk/>
            <pc:sldMk cId="2984953897" sldId="504"/>
            <ac:spMk id="2" creationId="{33FB0AB3-EEA3-9083-9AB2-3FF510A7AF4C}"/>
          </ac:spMkLst>
        </pc:spChg>
      </pc:sldChg>
      <pc:sldChg chg="addSp delSp modSp new">
        <pc:chgData name="Žaneta Procházková" userId="S::56465109@cuni.cz::b067eab8-7250-4534-993d-09dbb0269b3e" providerId="AD" clId="Web-{D9AFDAE8-14A9-AA57-990F-56A45C9175B7}" dt="2025-02-05T09:19:43.369" v="133" actId="20577"/>
        <pc:sldMkLst>
          <pc:docMk/>
          <pc:sldMk cId="2967027552" sldId="505"/>
        </pc:sldMkLst>
        <pc:spChg chg="mod">
          <ac:chgData name="Žaneta Procházková" userId="S::56465109@cuni.cz::b067eab8-7250-4534-993d-09dbb0269b3e" providerId="AD" clId="Web-{D9AFDAE8-14A9-AA57-990F-56A45C9175B7}" dt="2025-02-05T09:18:27.070" v="109" actId="20577"/>
          <ac:spMkLst>
            <pc:docMk/>
            <pc:sldMk cId="2967027552" sldId="505"/>
            <ac:spMk id="2" creationId="{26BFDE1C-9FD5-EA07-5035-AC4AD7612AFC}"/>
          </ac:spMkLst>
        </pc:spChg>
        <pc:spChg chg="mod">
          <ac:chgData name="Žaneta Procházková" userId="S::56465109@cuni.cz::b067eab8-7250-4534-993d-09dbb0269b3e" providerId="AD" clId="Web-{D9AFDAE8-14A9-AA57-990F-56A45C9175B7}" dt="2025-02-05T09:19:19.634" v="129" actId="20577"/>
          <ac:spMkLst>
            <pc:docMk/>
            <pc:sldMk cId="2967027552" sldId="505"/>
            <ac:spMk id="3" creationId="{C1716461-CC73-45E7-769F-62B05EC90E36}"/>
          </ac:spMkLst>
        </pc:spChg>
        <pc:spChg chg="add del">
          <ac:chgData name="Žaneta Procházková" userId="S::56465109@cuni.cz::b067eab8-7250-4534-993d-09dbb0269b3e" providerId="AD" clId="Web-{D9AFDAE8-14A9-AA57-990F-56A45C9175B7}" dt="2025-02-05T09:15:54.003" v="70"/>
          <ac:spMkLst>
            <pc:docMk/>
            <pc:sldMk cId="2967027552" sldId="505"/>
            <ac:spMk id="12" creationId="{E1AA944C-7DC3-FB06-94C2-A2DAFA881AF2}"/>
          </ac:spMkLst>
        </pc:spChg>
        <pc:spChg chg="add del">
          <ac:chgData name="Žaneta Procházková" userId="S::56465109@cuni.cz::b067eab8-7250-4534-993d-09dbb0269b3e" providerId="AD" clId="Web-{D9AFDAE8-14A9-AA57-990F-56A45C9175B7}" dt="2025-02-05T09:15:55.441" v="72"/>
          <ac:spMkLst>
            <pc:docMk/>
            <pc:sldMk cId="2967027552" sldId="505"/>
            <ac:spMk id="13" creationId="{E1AA944C-7DC3-FB06-94C2-A2DAFA881AF2}"/>
          </ac:spMkLst>
        </pc:spChg>
        <pc:spChg chg="add del">
          <ac:chgData name="Žaneta Procházková" userId="S::56465109@cuni.cz::b067eab8-7250-4534-993d-09dbb0269b3e" providerId="AD" clId="Web-{D9AFDAE8-14A9-AA57-990F-56A45C9175B7}" dt="2025-02-05T09:15:58.644" v="74"/>
          <ac:spMkLst>
            <pc:docMk/>
            <pc:sldMk cId="2967027552" sldId="505"/>
            <ac:spMk id="14" creationId="{66102302-21EB-89CB-65DC-AC70CE197455}"/>
          </ac:spMkLst>
        </pc:spChg>
        <pc:spChg chg="add mod">
          <ac:chgData name="Žaneta Procházková" userId="S::56465109@cuni.cz::b067eab8-7250-4534-993d-09dbb0269b3e" providerId="AD" clId="Web-{D9AFDAE8-14A9-AA57-990F-56A45C9175B7}" dt="2025-02-05T09:19:38.228" v="131" actId="20577"/>
          <ac:spMkLst>
            <pc:docMk/>
            <pc:sldMk cId="2967027552" sldId="505"/>
            <ac:spMk id="15" creationId="{256FD6AC-9560-0838-76A0-62AC06ADF9E9}"/>
          </ac:spMkLst>
        </pc:spChg>
        <pc:spChg chg="add del">
          <ac:chgData name="Žaneta Procházková" userId="S::56465109@cuni.cz::b067eab8-7250-4534-993d-09dbb0269b3e" providerId="AD" clId="Web-{D9AFDAE8-14A9-AA57-990F-56A45C9175B7}" dt="2025-02-05T09:16:05.676" v="77"/>
          <ac:spMkLst>
            <pc:docMk/>
            <pc:sldMk cId="2967027552" sldId="505"/>
            <ac:spMk id="16" creationId="{A188967E-159C-72D2-CFF5-87974CEB7C9C}"/>
          </ac:spMkLst>
        </pc:spChg>
        <pc:spChg chg="add mod">
          <ac:chgData name="Žaneta Procházková" userId="S::56465109@cuni.cz::b067eab8-7250-4534-993d-09dbb0269b3e" providerId="AD" clId="Web-{D9AFDAE8-14A9-AA57-990F-56A45C9175B7}" dt="2025-02-05T09:19:40.916" v="132" actId="20577"/>
          <ac:spMkLst>
            <pc:docMk/>
            <pc:sldMk cId="2967027552" sldId="505"/>
            <ac:spMk id="17" creationId="{1E816D7E-254C-7D3C-D8EE-A0BCB4EBB2A7}"/>
          </ac:spMkLst>
        </pc:spChg>
        <pc:spChg chg="add mod">
          <ac:chgData name="Žaneta Procházková" userId="S::56465109@cuni.cz::b067eab8-7250-4534-993d-09dbb0269b3e" providerId="AD" clId="Web-{D9AFDAE8-14A9-AA57-990F-56A45C9175B7}" dt="2025-02-05T09:19:43.369" v="133" actId="20577"/>
          <ac:spMkLst>
            <pc:docMk/>
            <pc:sldMk cId="2967027552" sldId="505"/>
            <ac:spMk id="18" creationId="{37F4CA7F-FC20-3559-1DB9-291F7E529089}"/>
          </ac:spMkLst>
        </pc:spChg>
        <pc:graphicFrameChg chg="add del">
          <ac:chgData name="Žaneta Procházková" userId="S::56465109@cuni.cz::b067eab8-7250-4534-993d-09dbb0269b3e" providerId="AD" clId="Web-{D9AFDAE8-14A9-AA57-990F-56A45C9175B7}" dt="2025-02-05T09:09:07.492" v="22"/>
          <ac:graphicFrameMkLst>
            <pc:docMk/>
            <pc:sldMk cId="2967027552" sldId="505"/>
            <ac:graphicFrameMk id="5" creationId="{CFA17DBF-2F3E-40C6-A0ED-D47D14048688}"/>
          </ac:graphicFrameMkLst>
        </pc:graphicFrameChg>
      </pc:sldChg>
    </pc:docChg>
  </pc:docChgLst>
  <pc:docChgLst>
    <pc:chgData name="Žaneta Procházková" userId="S::56465109@cuni.cz::b067eab8-7250-4534-993d-09dbb0269b3e" providerId="AD" clId="Web-{006627D1-B078-823D-582E-6841C5DF3880}"/>
    <pc:docChg chg="modSld">
      <pc:chgData name="Žaneta Procházková" userId="S::56465109@cuni.cz::b067eab8-7250-4534-993d-09dbb0269b3e" providerId="AD" clId="Web-{006627D1-B078-823D-582E-6841C5DF3880}" dt="2025-02-06T10:00:22.043" v="252" actId="20577"/>
      <pc:docMkLst>
        <pc:docMk/>
      </pc:docMkLst>
      <pc:sldChg chg="modSp modNotes">
        <pc:chgData name="Žaneta Procházková" userId="S::56465109@cuni.cz::b067eab8-7250-4534-993d-09dbb0269b3e" providerId="AD" clId="Web-{006627D1-B078-823D-582E-6841C5DF3880}" dt="2025-02-06T09:45:11.227" v="118"/>
        <pc:sldMkLst>
          <pc:docMk/>
          <pc:sldMk cId="550870545" sldId="303"/>
        </pc:sldMkLst>
        <pc:spChg chg="mod">
          <ac:chgData name="Žaneta Procházková" userId="S::56465109@cuni.cz::b067eab8-7250-4534-993d-09dbb0269b3e" providerId="AD" clId="Web-{006627D1-B078-823D-582E-6841C5DF3880}" dt="2025-02-06T09:25:18.988" v="15" actId="20577"/>
          <ac:spMkLst>
            <pc:docMk/>
            <pc:sldMk cId="550870545" sldId="303"/>
            <ac:spMk id="3" creationId="{68256A5E-7A4C-CED0-3244-942DB0DAEAF7}"/>
          </ac:spMkLst>
        </pc:spChg>
      </pc:sldChg>
      <pc:sldChg chg="addSp modSp">
        <pc:chgData name="Žaneta Procházková" userId="S::56465109@cuni.cz::b067eab8-7250-4534-993d-09dbb0269b3e" providerId="AD" clId="Web-{006627D1-B078-823D-582E-6841C5DF3880}" dt="2025-02-06T09:57:58.386" v="231" actId="1076"/>
        <pc:sldMkLst>
          <pc:docMk/>
          <pc:sldMk cId="3005605185" sldId="307"/>
        </pc:sldMkLst>
        <pc:spChg chg="add mod">
          <ac:chgData name="Žaneta Procházková" userId="S::56465109@cuni.cz::b067eab8-7250-4534-993d-09dbb0269b3e" providerId="AD" clId="Web-{006627D1-B078-823D-582E-6841C5DF3880}" dt="2025-02-06T09:57:58.386" v="231" actId="1076"/>
          <ac:spMkLst>
            <pc:docMk/>
            <pc:sldMk cId="3005605185" sldId="307"/>
            <ac:spMk id="2" creationId="{E3879DF4-543B-ABB1-C0C6-540BA9C7EC17}"/>
          </ac:spMkLst>
        </pc:spChg>
        <pc:picChg chg="mod">
          <ac:chgData name="Žaneta Procházková" userId="S::56465109@cuni.cz::b067eab8-7250-4534-993d-09dbb0269b3e" providerId="AD" clId="Web-{006627D1-B078-823D-582E-6841C5DF3880}" dt="2025-02-06T09:57:52.839" v="226" actId="1076"/>
          <ac:picMkLst>
            <pc:docMk/>
            <pc:sldMk cId="3005605185" sldId="307"/>
            <ac:picMk id="9" creationId="{690C67D1-DE5C-A032-98F0-E117ECC8C73D}"/>
          </ac:picMkLst>
        </pc:picChg>
      </pc:sldChg>
      <pc:sldChg chg="modSp">
        <pc:chgData name="Žaneta Procházková" userId="S::56465109@cuni.cz::b067eab8-7250-4534-993d-09dbb0269b3e" providerId="AD" clId="Web-{006627D1-B078-823D-582E-6841C5DF3880}" dt="2025-02-06T09:43:41.352" v="103" actId="20577"/>
        <pc:sldMkLst>
          <pc:docMk/>
          <pc:sldMk cId="514206309" sldId="316"/>
        </pc:sldMkLst>
        <pc:spChg chg="mod">
          <ac:chgData name="Žaneta Procházková" userId="S::56465109@cuni.cz::b067eab8-7250-4534-993d-09dbb0269b3e" providerId="AD" clId="Web-{006627D1-B078-823D-582E-6841C5DF3880}" dt="2025-02-06T09:43:41.352" v="103" actId="20577"/>
          <ac:spMkLst>
            <pc:docMk/>
            <pc:sldMk cId="514206309" sldId="316"/>
            <ac:spMk id="15" creationId="{DBEBC365-B633-1A32-988E-D94983860323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30:31.833" v="25" actId="20577"/>
        <pc:sldMkLst>
          <pc:docMk/>
          <pc:sldMk cId="3679988051" sldId="474"/>
        </pc:sldMkLst>
        <pc:spChg chg="mod">
          <ac:chgData name="Žaneta Procházková" userId="S::56465109@cuni.cz::b067eab8-7250-4534-993d-09dbb0269b3e" providerId="AD" clId="Web-{006627D1-B078-823D-582E-6841C5DF3880}" dt="2025-02-06T09:30:31.833" v="25" actId="20577"/>
          <ac:spMkLst>
            <pc:docMk/>
            <pc:sldMk cId="3679988051" sldId="474"/>
            <ac:spMk id="2" creationId="{59C47C09-9A93-41FF-989D-D457710B3EFB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29:23.145" v="23" actId="20577"/>
        <pc:sldMkLst>
          <pc:docMk/>
          <pc:sldMk cId="2596495904" sldId="476"/>
        </pc:sldMkLst>
        <pc:spChg chg="mod">
          <ac:chgData name="Žaneta Procházková" userId="S::56465109@cuni.cz::b067eab8-7250-4534-993d-09dbb0269b3e" providerId="AD" clId="Web-{006627D1-B078-823D-582E-6841C5DF3880}" dt="2025-02-06T09:29:23.145" v="23" actId="20577"/>
          <ac:spMkLst>
            <pc:docMk/>
            <pc:sldMk cId="2596495904" sldId="476"/>
            <ac:spMk id="6" creationId="{387DD3D2-6426-EE53-8550-713B33F507FF}"/>
          </ac:spMkLst>
        </pc:spChg>
      </pc:sldChg>
      <pc:sldChg chg="addSp delSp modSp">
        <pc:chgData name="Žaneta Procházková" userId="S::56465109@cuni.cz::b067eab8-7250-4534-993d-09dbb0269b3e" providerId="AD" clId="Web-{006627D1-B078-823D-582E-6841C5DF3880}" dt="2025-02-06T09:50:59.447" v="147" actId="1076"/>
        <pc:sldMkLst>
          <pc:docMk/>
          <pc:sldMk cId="594751239" sldId="481"/>
        </pc:sldMkLst>
        <pc:spChg chg="add mod">
          <ac:chgData name="Žaneta Procházková" userId="S::56465109@cuni.cz::b067eab8-7250-4534-993d-09dbb0269b3e" providerId="AD" clId="Web-{006627D1-B078-823D-582E-6841C5DF3880}" dt="2025-02-06T09:50:59.447" v="147" actId="1076"/>
          <ac:spMkLst>
            <pc:docMk/>
            <pc:sldMk cId="594751239" sldId="481"/>
            <ac:spMk id="3" creationId="{B7A084E4-D17E-B24D-C063-3D8D89007A33}"/>
          </ac:spMkLst>
        </pc:spChg>
        <pc:picChg chg="add mod">
          <ac:chgData name="Žaneta Procházková" userId="S::56465109@cuni.cz::b067eab8-7250-4534-993d-09dbb0269b3e" providerId="AD" clId="Web-{006627D1-B078-823D-582E-6841C5DF3880}" dt="2025-02-06T09:50:53.447" v="146" actId="1076"/>
          <ac:picMkLst>
            <pc:docMk/>
            <pc:sldMk cId="594751239" sldId="481"/>
            <ac:picMk id="2" creationId="{8627A209-7E6B-A1FD-6090-80A750622A92}"/>
          </ac:picMkLst>
        </pc:picChg>
        <pc:picChg chg="del">
          <ac:chgData name="Žaneta Procházková" userId="S::56465109@cuni.cz::b067eab8-7250-4534-993d-09dbb0269b3e" providerId="AD" clId="Web-{006627D1-B078-823D-582E-6841C5DF3880}" dt="2025-02-06T09:48:53.228" v="121"/>
          <ac:picMkLst>
            <pc:docMk/>
            <pc:sldMk cId="594751239" sldId="481"/>
            <ac:picMk id="1026" creationId="{FF335813-DCDB-4893-8588-FFB213FBBBAD}"/>
          </ac:picMkLst>
        </pc:picChg>
      </pc:sldChg>
      <pc:sldChg chg="modSp">
        <pc:chgData name="Žaneta Procházková" userId="S::56465109@cuni.cz::b067eab8-7250-4534-993d-09dbb0269b3e" providerId="AD" clId="Web-{006627D1-B078-823D-582E-6841C5DF3880}" dt="2025-02-06T09:51:10.635" v="148" actId="1076"/>
        <pc:sldMkLst>
          <pc:docMk/>
          <pc:sldMk cId="337414050" sldId="482"/>
        </pc:sldMkLst>
        <pc:picChg chg="mod">
          <ac:chgData name="Žaneta Procházková" userId="S::56465109@cuni.cz::b067eab8-7250-4534-993d-09dbb0269b3e" providerId="AD" clId="Web-{006627D1-B078-823D-582E-6841C5DF3880}" dt="2025-02-06T09:51:10.635" v="148" actId="1076"/>
          <ac:picMkLst>
            <pc:docMk/>
            <pc:sldMk cId="337414050" sldId="482"/>
            <ac:picMk id="7" creationId="{CB6FE734-04D4-1A1A-D451-092CD44AE35B}"/>
          </ac:picMkLst>
        </pc:picChg>
      </pc:sldChg>
      <pc:sldChg chg="modSp modNotes">
        <pc:chgData name="Žaneta Procházková" userId="S::56465109@cuni.cz::b067eab8-7250-4534-993d-09dbb0269b3e" providerId="AD" clId="Web-{006627D1-B078-823D-582E-6841C5DF3880}" dt="2025-02-06T09:45:29.821" v="119"/>
        <pc:sldMkLst>
          <pc:docMk/>
          <pc:sldMk cId="4018458884" sldId="483"/>
        </pc:sldMkLst>
        <pc:spChg chg="mod">
          <ac:chgData name="Žaneta Procházková" userId="S::56465109@cuni.cz::b067eab8-7250-4534-993d-09dbb0269b3e" providerId="AD" clId="Web-{006627D1-B078-823D-582E-6841C5DF3880}" dt="2025-02-06T09:39:36.257" v="73" actId="20577"/>
          <ac:spMkLst>
            <pc:docMk/>
            <pc:sldMk cId="4018458884" sldId="483"/>
            <ac:spMk id="3" creationId="{68256A5E-7A4C-CED0-3244-942DB0DAEAF7}"/>
          </ac:spMkLst>
        </pc:spChg>
      </pc:sldChg>
      <pc:sldChg chg="modSp modNotes">
        <pc:chgData name="Žaneta Procházková" userId="S::56465109@cuni.cz::b067eab8-7250-4534-993d-09dbb0269b3e" providerId="AD" clId="Web-{006627D1-B078-823D-582E-6841C5DF3880}" dt="2025-02-06T09:45:33.774" v="120"/>
        <pc:sldMkLst>
          <pc:docMk/>
          <pc:sldMk cId="3264009877" sldId="484"/>
        </pc:sldMkLst>
        <pc:spChg chg="mod">
          <ac:chgData name="Žaneta Procházková" userId="S::56465109@cuni.cz::b067eab8-7250-4534-993d-09dbb0269b3e" providerId="AD" clId="Web-{006627D1-B078-823D-582E-6841C5DF3880}" dt="2025-02-06T09:40:54.632" v="80" actId="20577"/>
          <ac:spMkLst>
            <pc:docMk/>
            <pc:sldMk cId="3264009877" sldId="484"/>
            <ac:spMk id="7" creationId="{19A47CE4-86AF-448A-9F6A-E0D2CA4D58C4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42:06.211" v="93" actId="20577"/>
        <pc:sldMkLst>
          <pc:docMk/>
          <pc:sldMk cId="1430780055" sldId="485"/>
        </pc:sldMkLst>
        <pc:spChg chg="mod">
          <ac:chgData name="Žaneta Procházková" userId="S::56465109@cuni.cz::b067eab8-7250-4534-993d-09dbb0269b3e" providerId="AD" clId="Web-{006627D1-B078-823D-582E-6841C5DF3880}" dt="2025-02-06T09:42:06.211" v="93" actId="20577"/>
          <ac:spMkLst>
            <pc:docMk/>
            <pc:sldMk cId="1430780055" sldId="485"/>
            <ac:spMk id="7" creationId="{19A47CE4-86AF-448A-9F6A-E0D2CA4D58C4}"/>
          </ac:spMkLst>
        </pc:spChg>
      </pc:sldChg>
      <pc:sldChg chg="addSp modSp modNotes">
        <pc:chgData name="Žaneta Procházková" userId="S::56465109@cuni.cz::b067eab8-7250-4534-993d-09dbb0269b3e" providerId="AD" clId="Web-{006627D1-B078-823D-582E-6841C5DF3880}" dt="2025-02-06T09:58:43.667" v="243" actId="1076"/>
        <pc:sldMkLst>
          <pc:docMk/>
          <pc:sldMk cId="560721545" sldId="486"/>
        </pc:sldMkLst>
        <pc:spChg chg="add mod">
          <ac:chgData name="Žaneta Procházková" userId="S::56465109@cuni.cz::b067eab8-7250-4534-993d-09dbb0269b3e" providerId="AD" clId="Web-{006627D1-B078-823D-582E-6841C5DF3880}" dt="2025-02-06T09:58:43.667" v="243" actId="1076"/>
          <ac:spMkLst>
            <pc:docMk/>
            <pc:sldMk cId="560721545" sldId="486"/>
            <ac:spMk id="2" creationId="{D793F1E5-FF76-0F2E-5E26-DD9B94EB3184}"/>
          </ac:spMkLst>
        </pc:spChg>
      </pc:sldChg>
      <pc:sldChg chg="modSp modNotes">
        <pc:chgData name="Žaneta Procházková" userId="S::56465109@cuni.cz::b067eab8-7250-4534-993d-09dbb0269b3e" providerId="AD" clId="Web-{006627D1-B078-823D-582E-6841C5DF3880}" dt="2025-02-06T09:59:59.355" v="246" actId="20577"/>
        <pc:sldMkLst>
          <pc:docMk/>
          <pc:sldMk cId="2394787569" sldId="487"/>
        </pc:sldMkLst>
        <pc:spChg chg="mod">
          <ac:chgData name="Žaneta Procházková" userId="S::56465109@cuni.cz::b067eab8-7250-4534-993d-09dbb0269b3e" providerId="AD" clId="Web-{006627D1-B078-823D-582E-6841C5DF3880}" dt="2025-02-06T09:59:59.355" v="246" actId="20577"/>
          <ac:spMkLst>
            <pc:docMk/>
            <pc:sldMk cId="2394787569" sldId="487"/>
            <ac:spMk id="3" creationId="{7552FE02-A681-01FA-FB86-C0AE70FA8515}"/>
          </ac:spMkLst>
        </pc:spChg>
        <pc:picChg chg="mod">
          <ac:chgData name="Žaneta Procházková" userId="S::56465109@cuni.cz::b067eab8-7250-4534-993d-09dbb0269b3e" providerId="AD" clId="Web-{006627D1-B078-823D-582E-6841C5DF3880}" dt="2025-02-06T09:43:25.414" v="101" actId="1076"/>
          <ac:picMkLst>
            <pc:docMk/>
            <pc:sldMk cId="2394787569" sldId="487"/>
            <ac:picMk id="8" creationId="{E2755F69-46C3-F2FF-6716-0832FC8AE048}"/>
          </ac:picMkLst>
        </pc:picChg>
      </pc:sldChg>
      <pc:sldChg chg="modSp">
        <pc:chgData name="Žaneta Procházková" userId="S::56465109@cuni.cz::b067eab8-7250-4534-993d-09dbb0269b3e" providerId="AD" clId="Web-{006627D1-B078-823D-582E-6841C5DF3880}" dt="2025-02-06T10:00:22.043" v="252" actId="20577"/>
        <pc:sldMkLst>
          <pc:docMk/>
          <pc:sldMk cId="3757565596" sldId="489"/>
        </pc:sldMkLst>
        <pc:spChg chg="mod">
          <ac:chgData name="Žaneta Procházková" userId="S::56465109@cuni.cz::b067eab8-7250-4534-993d-09dbb0269b3e" providerId="AD" clId="Web-{006627D1-B078-823D-582E-6841C5DF3880}" dt="2025-02-06T10:00:22.043" v="252" actId="20577"/>
          <ac:spMkLst>
            <pc:docMk/>
            <pc:sldMk cId="3757565596" sldId="489"/>
            <ac:spMk id="3" creationId="{F2295354-8A2F-DA61-71C0-DD996C0DCCC5}"/>
          </ac:spMkLst>
        </pc:spChg>
      </pc:sldChg>
      <pc:sldChg chg="delSp modSp">
        <pc:chgData name="Žaneta Procházková" userId="S::56465109@cuni.cz::b067eab8-7250-4534-993d-09dbb0269b3e" providerId="AD" clId="Web-{006627D1-B078-823D-582E-6841C5DF3880}" dt="2025-02-06T09:51:50.900" v="150" actId="20577"/>
        <pc:sldMkLst>
          <pc:docMk/>
          <pc:sldMk cId="3678872200" sldId="491"/>
        </pc:sldMkLst>
        <pc:spChg chg="mod">
          <ac:chgData name="Žaneta Procházková" userId="S::56465109@cuni.cz::b067eab8-7250-4534-993d-09dbb0269b3e" providerId="AD" clId="Web-{006627D1-B078-823D-582E-6841C5DF3880}" dt="2025-02-06T09:51:50.900" v="150" actId="20577"/>
          <ac:spMkLst>
            <pc:docMk/>
            <pc:sldMk cId="3678872200" sldId="491"/>
            <ac:spMk id="3" creationId="{48BA6ED1-F8FE-17B6-5D26-C0DA8ABC6E44}"/>
          </ac:spMkLst>
        </pc:spChg>
        <pc:spChg chg="del">
          <ac:chgData name="Žaneta Procházková" userId="S::56465109@cuni.cz::b067eab8-7250-4534-993d-09dbb0269b3e" providerId="AD" clId="Web-{006627D1-B078-823D-582E-6841C5DF3880}" dt="2025-02-06T09:44:56.102" v="117"/>
          <ac:spMkLst>
            <pc:docMk/>
            <pc:sldMk cId="3678872200" sldId="491"/>
            <ac:spMk id="4" creationId="{9C713DEB-288D-347D-FB16-E12A4AE481DB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44:03.524" v="105" actId="20577"/>
        <pc:sldMkLst>
          <pc:docMk/>
          <pc:sldMk cId="2388076561" sldId="493"/>
        </pc:sldMkLst>
        <pc:spChg chg="mod">
          <ac:chgData name="Žaneta Procházková" userId="S::56465109@cuni.cz::b067eab8-7250-4534-993d-09dbb0269b3e" providerId="AD" clId="Web-{006627D1-B078-823D-582E-6841C5DF3880}" dt="2025-02-06T09:44:03.524" v="105" actId="20577"/>
          <ac:spMkLst>
            <pc:docMk/>
            <pc:sldMk cId="2388076561" sldId="493"/>
            <ac:spMk id="7" creationId="{96F7D97D-7107-45A9-92D1-D9C5FF9BBAAD}"/>
          </ac:spMkLst>
        </pc:spChg>
      </pc:sldChg>
      <pc:sldChg chg="addSp modSp">
        <pc:chgData name="Žaneta Procházková" userId="S::56465109@cuni.cz::b067eab8-7250-4534-993d-09dbb0269b3e" providerId="AD" clId="Web-{006627D1-B078-823D-582E-6841C5DF3880}" dt="2025-02-06T09:52:47.354" v="162" actId="14100"/>
        <pc:sldMkLst>
          <pc:docMk/>
          <pc:sldMk cId="2380208731" sldId="494"/>
        </pc:sldMkLst>
        <pc:spChg chg="add mod">
          <ac:chgData name="Žaneta Procházková" userId="S::56465109@cuni.cz::b067eab8-7250-4534-993d-09dbb0269b3e" providerId="AD" clId="Web-{006627D1-B078-823D-582E-6841C5DF3880}" dt="2025-02-06T09:52:47.354" v="162" actId="14100"/>
          <ac:spMkLst>
            <pc:docMk/>
            <pc:sldMk cId="2380208731" sldId="494"/>
            <ac:spMk id="2" creationId="{AB61A933-43B2-60C5-20A4-1041DF88634C}"/>
          </ac:spMkLst>
        </pc:spChg>
      </pc:sldChg>
      <pc:sldChg chg="addSp delSp modSp">
        <pc:chgData name="Žaneta Procházková" userId="S::56465109@cuni.cz::b067eab8-7250-4534-993d-09dbb0269b3e" providerId="AD" clId="Web-{006627D1-B078-823D-582E-6841C5DF3880}" dt="2025-02-06T09:53:39.963" v="174" actId="1076"/>
        <pc:sldMkLst>
          <pc:docMk/>
          <pc:sldMk cId="3225651784" sldId="495"/>
        </pc:sldMkLst>
        <pc:spChg chg="add mod">
          <ac:chgData name="Žaneta Procházková" userId="S::56465109@cuni.cz::b067eab8-7250-4534-993d-09dbb0269b3e" providerId="AD" clId="Web-{006627D1-B078-823D-582E-6841C5DF3880}" dt="2025-02-06T09:53:39.963" v="174" actId="1076"/>
          <ac:spMkLst>
            <pc:docMk/>
            <pc:sldMk cId="3225651784" sldId="495"/>
            <ac:spMk id="2" creationId="{0C164ECC-4A61-EFEE-FF50-CF21834E5A6F}"/>
          </ac:spMkLst>
        </pc:spChg>
        <pc:spChg chg="del mod">
          <ac:chgData name="Žaneta Procházková" userId="S::56465109@cuni.cz::b067eab8-7250-4534-993d-09dbb0269b3e" providerId="AD" clId="Web-{006627D1-B078-823D-582E-6841C5DF3880}" dt="2025-02-06T09:44:51.649" v="116"/>
          <ac:spMkLst>
            <pc:docMk/>
            <pc:sldMk cId="3225651784" sldId="495"/>
            <ac:spMk id="4" creationId="{D2E69984-449E-4648-A09B-D2415E6BF471}"/>
          </ac:spMkLst>
        </pc:spChg>
      </pc:sldChg>
      <pc:sldChg chg="delSp">
        <pc:chgData name="Žaneta Procházková" userId="S::56465109@cuni.cz::b067eab8-7250-4534-993d-09dbb0269b3e" providerId="AD" clId="Web-{006627D1-B078-823D-582E-6841C5DF3880}" dt="2025-02-06T09:53:47.354" v="175"/>
        <pc:sldMkLst>
          <pc:docMk/>
          <pc:sldMk cId="2099584844" sldId="497"/>
        </pc:sldMkLst>
        <pc:spChg chg="del">
          <ac:chgData name="Žaneta Procházková" userId="S::56465109@cuni.cz::b067eab8-7250-4534-993d-09dbb0269b3e" providerId="AD" clId="Web-{006627D1-B078-823D-582E-6841C5DF3880}" dt="2025-02-06T09:53:47.354" v="175"/>
          <ac:spMkLst>
            <pc:docMk/>
            <pc:sldMk cId="2099584844" sldId="497"/>
            <ac:spMk id="2" creationId="{641A3264-8021-47AB-BB2B-C120C5735E62}"/>
          </ac:spMkLst>
        </pc:spChg>
      </pc:sldChg>
      <pc:sldChg chg="delSp">
        <pc:chgData name="Žaneta Procházková" userId="S::56465109@cuni.cz::b067eab8-7250-4534-993d-09dbb0269b3e" providerId="AD" clId="Web-{006627D1-B078-823D-582E-6841C5DF3880}" dt="2025-02-06T09:44:41.352" v="114"/>
        <pc:sldMkLst>
          <pc:docMk/>
          <pc:sldMk cId="4284062045" sldId="498"/>
        </pc:sldMkLst>
        <pc:spChg chg="del">
          <ac:chgData name="Žaneta Procházková" userId="S::56465109@cuni.cz::b067eab8-7250-4534-993d-09dbb0269b3e" providerId="AD" clId="Web-{006627D1-B078-823D-582E-6841C5DF3880}" dt="2025-02-06T09:44:41.352" v="114"/>
          <ac:spMkLst>
            <pc:docMk/>
            <pc:sldMk cId="4284062045" sldId="498"/>
            <ac:spMk id="2" creationId="{E74B00F5-4427-48EF-9C7C-9DCEDDDA7C0B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55:32.698" v="191" actId="20577"/>
        <pc:sldMkLst>
          <pc:docMk/>
          <pc:sldMk cId="3979275857" sldId="501"/>
        </pc:sldMkLst>
        <pc:spChg chg="mod">
          <ac:chgData name="Žaneta Procházková" userId="S::56465109@cuni.cz::b067eab8-7250-4534-993d-09dbb0269b3e" providerId="AD" clId="Web-{006627D1-B078-823D-582E-6841C5DF3880}" dt="2025-02-06T09:55:32.698" v="191" actId="20577"/>
          <ac:spMkLst>
            <pc:docMk/>
            <pc:sldMk cId="3979275857" sldId="501"/>
            <ac:spMk id="5" creationId="{E2F8ED82-6360-4310-9D8D-5C761FD77BE7}"/>
          </ac:spMkLst>
        </pc:spChg>
        <pc:spChg chg="mod">
          <ac:chgData name="Žaneta Procházková" userId="S::56465109@cuni.cz::b067eab8-7250-4534-993d-09dbb0269b3e" providerId="AD" clId="Web-{006627D1-B078-823D-582E-6841C5DF3880}" dt="2025-02-06T09:39:17.585" v="67" actId="20577"/>
          <ac:spMkLst>
            <pc:docMk/>
            <pc:sldMk cId="3979275857" sldId="501"/>
            <ac:spMk id="6" creationId="{5B56C0F7-10A5-4CE8-80E4-7A0CAAAD843B}"/>
          </ac:spMkLst>
        </pc:spChg>
      </pc:sldChg>
      <pc:sldChg chg="addSp modSp">
        <pc:chgData name="Žaneta Procházková" userId="S::56465109@cuni.cz::b067eab8-7250-4534-993d-09dbb0269b3e" providerId="AD" clId="Web-{006627D1-B078-823D-582E-6841C5DF3880}" dt="2025-02-06T09:56:27.136" v="202" actId="20577"/>
        <pc:sldMkLst>
          <pc:docMk/>
          <pc:sldMk cId="1291772534" sldId="502"/>
        </pc:sldMkLst>
        <pc:spChg chg="add mod">
          <ac:chgData name="Žaneta Procházková" userId="S::56465109@cuni.cz::b067eab8-7250-4534-993d-09dbb0269b3e" providerId="AD" clId="Web-{006627D1-B078-823D-582E-6841C5DF3880}" dt="2025-02-06T09:56:27.136" v="202" actId="20577"/>
          <ac:spMkLst>
            <pc:docMk/>
            <pc:sldMk cId="1291772534" sldId="502"/>
            <ac:spMk id="2" creationId="{0A38AE46-F4A8-2192-DC39-CED7FA609E2A}"/>
          </ac:spMkLst>
        </pc:spChg>
      </pc:sldChg>
      <pc:sldChg chg="addSp modSp">
        <pc:chgData name="Žaneta Procházková" userId="S::56465109@cuni.cz::b067eab8-7250-4534-993d-09dbb0269b3e" providerId="AD" clId="Web-{006627D1-B078-823D-582E-6841C5DF3880}" dt="2025-02-06T09:57:07.120" v="213" actId="20577"/>
        <pc:sldMkLst>
          <pc:docMk/>
          <pc:sldMk cId="2296809432" sldId="503"/>
        </pc:sldMkLst>
        <pc:spChg chg="add mod">
          <ac:chgData name="Žaneta Procházková" userId="S::56465109@cuni.cz::b067eab8-7250-4534-993d-09dbb0269b3e" providerId="AD" clId="Web-{006627D1-B078-823D-582E-6841C5DF3880}" dt="2025-02-06T09:57:07.120" v="213" actId="20577"/>
          <ac:spMkLst>
            <pc:docMk/>
            <pc:sldMk cId="2296809432" sldId="503"/>
            <ac:spMk id="2" creationId="{B5A5FD8A-0EF1-F51C-BE1F-F84B43DADE56}"/>
          </ac:spMkLst>
        </pc:spChg>
      </pc:sldChg>
      <pc:sldChg chg="modSp">
        <pc:chgData name="Žaneta Procházková" userId="S::56465109@cuni.cz::b067eab8-7250-4534-993d-09dbb0269b3e" providerId="AD" clId="Web-{006627D1-B078-823D-582E-6841C5DF3880}" dt="2025-02-06T09:27:16.333" v="17" actId="20577"/>
        <pc:sldMkLst>
          <pc:docMk/>
          <pc:sldMk cId="2967027552" sldId="505"/>
        </pc:sldMkLst>
        <pc:spChg chg="mod">
          <ac:chgData name="Žaneta Procházková" userId="S::56465109@cuni.cz::b067eab8-7250-4534-993d-09dbb0269b3e" providerId="AD" clId="Web-{006627D1-B078-823D-582E-6841C5DF3880}" dt="2025-02-06T09:27:16.333" v="17" actId="20577"/>
          <ac:spMkLst>
            <pc:docMk/>
            <pc:sldMk cId="2967027552" sldId="505"/>
            <ac:spMk id="18" creationId="{37F4CA7F-FC20-3559-1DB9-291F7E529089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92FEE2-97E0-481C-B160-AC6E7F3F073D}" type="doc">
      <dgm:prSet loTypeId="urn:microsoft.com/office/officeart/2005/8/layout/hProcess9" loCatId="process" qsTypeId="urn:microsoft.com/office/officeart/2005/8/quickstyle/simple5" qsCatId="simple" csTypeId="urn:microsoft.com/office/officeart/2005/8/colors/accent0_3" csCatId="mainScheme" phldr="1"/>
      <dgm:spPr/>
    </dgm:pt>
    <dgm:pt modelId="{6EF4EBA7-36C3-4178-8318-7EFC333F4A8E}">
      <dgm:prSet phldrT="[Testo]"/>
      <dgm:spPr/>
      <dgm:t>
        <a:bodyPr/>
        <a:lstStyle/>
        <a:p>
          <a:pPr rtl="0"/>
          <a:r>
            <a:rPr lang="cs-CZ" dirty="0" err="1">
              <a:latin typeface="Arial"/>
            </a:rPr>
            <a:t>Published</a:t>
          </a:r>
          <a:r>
            <a:rPr lang="cs-CZ" dirty="0">
              <a:latin typeface="Arial"/>
            </a:rPr>
            <a:t> </a:t>
          </a:r>
          <a:r>
            <a:rPr lang="cs-CZ" dirty="0" err="1">
              <a:latin typeface="Arial"/>
            </a:rPr>
            <a:t>version</a:t>
          </a:r>
          <a:r>
            <a:rPr lang="cs-CZ" dirty="0">
              <a:latin typeface="Arial"/>
            </a:rPr>
            <a:t> (VOR)</a:t>
          </a:r>
          <a:r>
            <a:rPr lang="it-IT" dirty="0">
              <a:latin typeface="Arial"/>
            </a:rPr>
            <a:t> </a:t>
          </a:r>
          <a:endParaRPr lang="it-IT" dirty="0"/>
        </a:p>
      </dgm:t>
    </dgm:pt>
    <dgm:pt modelId="{B7629A45-7081-42D5-B365-7437589EF2D8}" type="parTrans" cxnId="{059FF9D9-069F-41B3-88F8-99F2C4822EF9}">
      <dgm:prSet/>
      <dgm:spPr/>
      <dgm:t>
        <a:bodyPr/>
        <a:lstStyle/>
        <a:p>
          <a:endParaRPr lang="it-IT"/>
        </a:p>
      </dgm:t>
    </dgm:pt>
    <dgm:pt modelId="{DA7F5356-20E6-4CC3-974C-7C1BE72F867F}" type="sibTrans" cxnId="{059FF9D9-069F-41B3-88F8-99F2C4822EF9}">
      <dgm:prSet/>
      <dgm:spPr/>
      <dgm:t>
        <a:bodyPr/>
        <a:lstStyle/>
        <a:p>
          <a:endParaRPr lang="it-IT"/>
        </a:p>
      </dgm:t>
    </dgm:pt>
    <dgm:pt modelId="{868734B1-75DD-48FC-BEA9-8CC0E991F959}">
      <dgm:prSet phldr="0"/>
      <dgm:spPr/>
      <dgm:t>
        <a:bodyPr/>
        <a:lstStyle/>
        <a:p>
          <a:pPr rtl="0"/>
          <a:r>
            <a:rPr lang="cs-CZ" dirty="0">
              <a:latin typeface="Arial"/>
            </a:rPr>
            <a:t>Draft</a:t>
          </a:r>
          <a:endParaRPr lang="it-IT" dirty="0">
            <a:latin typeface="Arial"/>
          </a:endParaRPr>
        </a:p>
      </dgm:t>
    </dgm:pt>
    <dgm:pt modelId="{26F9DD34-14D0-4A76-96C9-C7C013FA6CF9}" type="parTrans" cxnId="{004274D7-F551-47C9-8C48-6A109DF80032}">
      <dgm:prSet/>
      <dgm:spPr/>
      <dgm:t>
        <a:bodyPr/>
        <a:lstStyle/>
        <a:p>
          <a:endParaRPr lang="cs-CZ"/>
        </a:p>
      </dgm:t>
    </dgm:pt>
    <dgm:pt modelId="{A998CC71-39CB-49CE-9117-A78159C32858}" type="sibTrans" cxnId="{004274D7-F551-47C9-8C48-6A109DF80032}">
      <dgm:prSet/>
      <dgm:spPr/>
      <dgm:t>
        <a:bodyPr/>
        <a:lstStyle/>
        <a:p>
          <a:endParaRPr lang="cs-CZ"/>
        </a:p>
      </dgm:t>
    </dgm:pt>
    <dgm:pt modelId="{1BDF5787-7745-4654-B361-B4E5F62471C2}">
      <dgm:prSet phldr="0"/>
      <dgm:spPr/>
      <dgm:t>
        <a:bodyPr/>
        <a:lstStyle/>
        <a:p>
          <a:pPr rtl="0"/>
          <a:r>
            <a:rPr lang="cs-CZ" dirty="0">
              <a:latin typeface="Arial"/>
            </a:rPr>
            <a:t>Preprint</a:t>
          </a:r>
          <a:endParaRPr lang="it-IT" dirty="0">
            <a:latin typeface="Arial"/>
          </a:endParaRPr>
        </a:p>
      </dgm:t>
    </dgm:pt>
    <dgm:pt modelId="{75884512-4B65-4D83-86EB-E11D8CFD285C}" type="parTrans" cxnId="{94A09F1B-5D5A-4739-9145-C63F83DF68F9}">
      <dgm:prSet/>
      <dgm:spPr/>
      <dgm:t>
        <a:bodyPr/>
        <a:lstStyle/>
        <a:p>
          <a:endParaRPr lang="cs-CZ"/>
        </a:p>
      </dgm:t>
    </dgm:pt>
    <dgm:pt modelId="{D9E917A8-F721-4BCC-A6CD-27ECB9BD5741}" type="sibTrans" cxnId="{94A09F1B-5D5A-4739-9145-C63F83DF68F9}">
      <dgm:prSet/>
      <dgm:spPr/>
      <dgm:t>
        <a:bodyPr/>
        <a:lstStyle/>
        <a:p>
          <a:endParaRPr lang="cs-CZ"/>
        </a:p>
      </dgm:t>
    </dgm:pt>
    <dgm:pt modelId="{C91E8B1E-E2BA-4F71-BA5A-444CD3E9EF60}">
      <dgm:prSet phldr="0"/>
      <dgm:spPr/>
      <dgm:t>
        <a:bodyPr/>
        <a:lstStyle/>
        <a:p>
          <a:pPr rtl="0"/>
          <a:r>
            <a:rPr lang="cs-CZ" dirty="0" err="1"/>
            <a:t>Accepted</a:t>
          </a:r>
          <a:r>
            <a:rPr lang="cs-CZ" dirty="0"/>
            <a:t> </a:t>
          </a:r>
          <a:r>
            <a:rPr lang="cs-CZ" dirty="0" err="1"/>
            <a:t>version</a:t>
          </a:r>
          <a:endParaRPr lang="cs-CZ" dirty="0"/>
        </a:p>
        <a:p>
          <a:pPr rtl="0"/>
          <a:r>
            <a:rPr lang="cs-CZ" dirty="0"/>
            <a:t>(AAM) </a:t>
          </a:r>
          <a:endParaRPr lang="it-IT" dirty="0"/>
        </a:p>
      </dgm:t>
    </dgm:pt>
    <dgm:pt modelId="{1A83AECB-05F8-4065-87C9-C49155A30C22}" type="parTrans" cxnId="{AE736DAA-5EF1-43D4-85BB-C69D6EBC399F}">
      <dgm:prSet/>
      <dgm:spPr/>
      <dgm:t>
        <a:bodyPr/>
        <a:lstStyle/>
        <a:p>
          <a:endParaRPr lang="cs-CZ"/>
        </a:p>
      </dgm:t>
    </dgm:pt>
    <dgm:pt modelId="{F8FD60E0-DFC9-4036-A7E5-EF5CACF1656E}" type="sibTrans" cxnId="{AE736DAA-5EF1-43D4-85BB-C69D6EBC399F}">
      <dgm:prSet/>
      <dgm:spPr/>
      <dgm:t>
        <a:bodyPr/>
        <a:lstStyle/>
        <a:p>
          <a:endParaRPr lang="cs-CZ"/>
        </a:p>
      </dgm:t>
    </dgm:pt>
    <dgm:pt modelId="{75B923B3-A2DC-4B5A-88E4-12F79B98DD56}" type="pres">
      <dgm:prSet presAssocID="{3492FEE2-97E0-481C-B160-AC6E7F3F073D}" presName="CompostProcess" presStyleCnt="0">
        <dgm:presLayoutVars>
          <dgm:dir/>
          <dgm:resizeHandles val="exact"/>
        </dgm:presLayoutVars>
      </dgm:prSet>
      <dgm:spPr/>
    </dgm:pt>
    <dgm:pt modelId="{FD491715-2514-492F-9564-F22B31150419}" type="pres">
      <dgm:prSet presAssocID="{3492FEE2-97E0-481C-B160-AC6E7F3F073D}" presName="arrow" presStyleLbl="bgShp" presStyleIdx="0" presStyleCnt="1"/>
      <dgm:spPr/>
    </dgm:pt>
    <dgm:pt modelId="{336D7502-6032-4A56-A493-6AF771886C22}" type="pres">
      <dgm:prSet presAssocID="{3492FEE2-97E0-481C-B160-AC6E7F3F073D}" presName="linearProcess" presStyleCnt="0"/>
      <dgm:spPr/>
    </dgm:pt>
    <dgm:pt modelId="{EDBB8B07-0ED4-4B95-9A9B-597537ADE9FA}" type="pres">
      <dgm:prSet presAssocID="{868734B1-75DD-48FC-BEA9-8CC0E991F959}" presName="textNode" presStyleLbl="node1" presStyleIdx="0" presStyleCnt="4" custLinFactX="-4825" custLinFactNeighborX="-100000" custLinFactNeighborY="0">
        <dgm:presLayoutVars>
          <dgm:bulletEnabled val="1"/>
        </dgm:presLayoutVars>
      </dgm:prSet>
      <dgm:spPr/>
    </dgm:pt>
    <dgm:pt modelId="{199F8830-AF1E-4141-9E34-AC93B8E6A779}" type="pres">
      <dgm:prSet presAssocID="{A998CC71-39CB-49CE-9117-A78159C32858}" presName="sibTrans" presStyleCnt="0"/>
      <dgm:spPr/>
    </dgm:pt>
    <dgm:pt modelId="{2D3B663B-3340-45B6-A2B8-BE767244E538}" type="pres">
      <dgm:prSet presAssocID="{1BDF5787-7745-4654-B361-B4E5F62471C2}" presName="textNode" presStyleLbl="node1" presStyleIdx="1" presStyleCnt="4">
        <dgm:presLayoutVars>
          <dgm:bulletEnabled val="1"/>
        </dgm:presLayoutVars>
      </dgm:prSet>
      <dgm:spPr/>
    </dgm:pt>
    <dgm:pt modelId="{35E08A20-D263-422A-ABA0-35D3C5B95380}" type="pres">
      <dgm:prSet presAssocID="{D9E917A8-F721-4BCC-A6CD-27ECB9BD5741}" presName="sibTrans" presStyleCnt="0"/>
      <dgm:spPr/>
    </dgm:pt>
    <dgm:pt modelId="{DA4C0E74-ABF7-4000-991B-9FC720B1DA4E}" type="pres">
      <dgm:prSet presAssocID="{C91E8B1E-E2BA-4F71-BA5A-444CD3E9EF60}" presName="textNode" presStyleLbl="node1" presStyleIdx="2" presStyleCnt="4">
        <dgm:presLayoutVars>
          <dgm:bulletEnabled val="1"/>
        </dgm:presLayoutVars>
      </dgm:prSet>
      <dgm:spPr/>
    </dgm:pt>
    <dgm:pt modelId="{138AF6F6-5281-47DD-B03A-55116AA21377}" type="pres">
      <dgm:prSet presAssocID="{F8FD60E0-DFC9-4036-A7E5-EF5CACF1656E}" presName="sibTrans" presStyleCnt="0"/>
      <dgm:spPr/>
    </dgm:pt>
    <dgm:pt modelId="{13E87523-6161-437C-B9BE-E29670249582}" type="pres">
      <dgm:prSet presAssocID="{6EF4EBA7-36C3-4178-8318-7EFC333F4A8E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6D88AF16-637A-43BD-8FCA-F9000888CB9F}" type="presOf" srcId="{1BDF5787-7745-4654-B361-B4E5F62471C2}" destId="{2D3B663B-3340-45B6-A2B8-BE767244E538}" srcOrd="0" destOrd="0" presId="urn:microsoft.com/office/officeart/2005/8/layout/hProcess9"/>
    <dgm:cxn modelId="{94A09F1B-5D5A-4739-9145-C63F83DF68F9}" srcId="{3492FEE2-97E0-481C-B160-AC6E7F3F073D}" destId="{1BDF5787-7745-4654-B361-B4E5F62471C2}" srcOrd="1" destOrd="0" parTransId="{75884512-4B65-4D83-86EB-E11D8CFD285C}" sibTransId="{D9E917A8-F721-4BCC-A6CD-27ECB9BD5741}"/>
    <dgm:cxn modelId="{033CF022-B99C-4E3C-A891-0F424C4D6E6D}" type="presOf" srcId="{3492FEE2-97E0-481C-B160-AC6E7F3F073D}" destId="{75B923B3-A2DC-4B5A-88E4-12F79B98DD56}" srcOrd="0" destOrd="0" presId="urn:microsoft.com/office/officeart/2005/8/layout/hProcess9"/>
    <dgm:cxn modelId="{5337A568-B0B5-4C5A-B3B5-5BC4DAAF69D5}" type="presOf" srcId="{C91E8B1E-E2BA-4F71-BA5A-444CD3E9EF60}" destId="{DA4C0E74-ABF7-4000-991B-9FC720B1DA4E}" srcOrd="0" destOrd="0" presId="urn:microsoft.com/office/officeart/2005/8/layout/hProcess9"/>
    <dgm:cxn modelId="{2C846057-CE66-4DE4-9F12-E86D7C7A7CB7}" type="presOf" srcId="{868734B1-75DD-48FC-BEA9-8CC0E991F959}" destId="{EDBB8B07-0ED4-4B95-9A9B-597537ADE9FA}" srcOrd="0" destOrd="0" presId="urn:microsoft.com/office/officeart/2005/8/layout/hProcess9"/>
    <dgm:cxn modelId="{AE736DAA-5EF1-43D4-85BB-C69D6EBC399F}" srcId="{3492FEE2-97E0-481C-B160-AC6E7F3F073D}" destId="{C91E8B1E-E2BA-4F71-BA5A-444CD3E9EF60}" srcOrd="2" destOrd="0" parTransId="{1A83AECB-05F8-4065-87C9-C49155A30C22}" sibTransId="{F8FD60E0-DFC9-4036-A7E5-EF5CACF1656E}"/>
    <dgm:cxn modelId="{004274D7-F551-47C9-8C48-6A109DF80032}" srcId="{3492FEE2-97E0-481C-B160-AC6E7F3F073D}" destId="{868734B1-75DD-48FC-BEA9-8CC0E991F959}" srcOrd="0" destOrd="0" parTransId="{26F9DD34-14D0-4A76-96C9-C7C013FA6CF9}" sibTransId="{A998CC71-39CB-49CE-9117-A78159C32858}"/>
    <dgm:cxn modelId="{059FF9D9-069F-41B3-88F8-99F2C4822EF9}" srcId="{3492FEE2-97E0-481C-B160-AC6E7F3F073D}" destId="{6EF4EBA7-36C3-4178-8318-7EFC333F4A8E}" srcOrd="3" destOrd="0" parTransId="{B7629A45-7081-42D5-B365-7437589EF2D8}" sibTransId="{DA7F5356-20E6-4CC3-974C-7C1BE72F867F}"/>
    <dgm:cxn modelId="{D14ACEEF-B4CA-4AD6-A266-0727E356D2D2}" type="presOf" srcId="{6EF4EBA7-36C3-4178-8318-7EFC333F4A8E}" destId="{13E87523-6161-437C-B9BE-E29670249582}" srcOrd="0" destOrd="0" presId="urn:microsoft.com/office/officeart/2005/8/layout/hProcess9"/>
    <dgm:cxn modelId="{C99A1A4A-1339-4F91-8FD9-85CBC35E64A4}" type="presParOf" srcId="{75B923B3-A2DC-4B5A-88E4-12F79B98DD56}" destId="{FD491715-2514-492F-9564-F22B31150419}" srcOrd="0" destOrd="0" presId="urn:microsoft.com/office/officeart/2005/8/layout/hProcess9"/>
    <dgm:cxn modelId="{DD31C5E2-3950-42B7-937E-A88BA4E8F851}" type="presParOf" srcId="{75B923B3-A2DC-4B5A-88E4-12F79B98DD56}" destId="{336D7502-6032-4A56-A493-6AF771886C22}" srcOrd="1" destOrd="0" presId="urn:microsoft.com/office/officeart/2005/8/layout/hProcess9"/>
    <dgm:cxn modelId="{DDFC8DFF-2509-41B7-A5F2-37ED33A55AAE}" type="presParOf" srcId="{336D7502-6032-4A56-A493-6AF771886C22}" destId="{EDBB8B07-0ED4-4B95-9A9B-597537ADE9FA}" srcOrd="0" destOrd="0" presId="urn:microsoft.com/office/officeart/2005/8/layout/hProcess9"/>
    <dgm:cxn modelId="{AE07EA12-FD20-434B-9840-150AD308365B}" type="presParOf" srcId="{336D7502-6032-4A56-A493-6AF771886C22}" destId="{199F8830-AF1E-4141-9E34-AC93B8E6A779}" srcOrd="1" destOrd="0" presId="urn:microsoft.com/office/officeart/2005/8/layout/hProcess9"/>
    <dgm:cxn modelId="{1B838BD4-C7B7-45D1-ABCC-64F070BB3820}" type="presParOf" srcId="{336D7502-6032-4A56-A493-6AF771886C22}" destId="{2D3B663B-3340-45B6-A2B8-BE767244E538}" srcOrd="2" destOrd="0" presId="urn:microsoft.com/office/officeart/2005/8/layout/hProcess9"/>
    <dgm:cxn modelId="{C1154BF9-D82D-41AB-8F83-526D040BD440}" type="presParOf" srcId="{336D7502-6032-4A56-A493-6AF771886C22}" destId="{35E08A20-D263-422A-ABA0-35D3C5B95380}" srcOrd="3" destOrd="0" presId="urn:microsoft.com/office/officeart/2005/8/layout/hProcess9"/>
    <dgm:cxn modelId="{84635C69-B748-4E33-9B50-A8B5455D0C26}" type="presParOf" srcId="{336D7502-6032-4A56-A493-6AF771886C22}" destId="{DA4C0E74-ABF7-4000-991B-9FC720B1DA4E}" srcOrd="4" destOrd="0" presId="urn:microsoft.com/office/officeart/2005/8/layout/hProcess9"/>
    <dgm:cxn modelId="{6CDA226D-62DE-4A7A-AB6D-2D7D0234961A}" type="presParOf" srcId="{336D7502-6032-4A56-A493-6AF771886C22}" destId="{138AF6F6-5281-47DD-B03A-55116AA21377}" srcOrd="5" destOrd="0" presId="urn:microsoft.com/office/officeart/2005/8/layout/hProcess9"/>
    <dgm:cxn modelId="{D7F731D3-7C60-406E-BE11-AEDBCF78D352}" type="presParOf" srcId="{336D7502-6032-4A56-A493-6AF771886C22}" destId="{13E87523-6161-437C-B9BE-E2967024958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91715-2514-492F-9564-F22B31150419}">
      <dsp:nvSpPr>
        <dsp:cNvPr id="0" name=""/>
        <dsp:cNvSpPr/>
      </dsp:nvSpPr>
      <dsp:spPr>
        <a:xfrm>
          <a:off x="457199" y="0"/>
          <a:ext cx="5181600" cy="4064000"/>
        </a:xfrm>
        <a:prstGeom prst="rightArrow">
          <a:avLst/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BB8B07-0ED4-4B95-9A9B-597537ADE9FA}">
      <dsp:nvSpPr>
        <dsp:cNvPr id="0" name=""/>
        <dsp:cNvSpPr/>
      </dsp:nvSpPr>
      <dsp:spPr>
        <a:xfrm>
          <a:off x="0" y="1219199"/>
          <a:ext cx="1467445" cy="16256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/>
            </a:rPr>
            <a:t>Draft</a:t>
          </a:r>
          <a:endParaRPr lang="it-IT" sz="2000" kern="1200" dirty="0">
            <a:latin typeface="Arial"/>
          </a:endParaRPr>
        </a:p>
      </dsp:txBody>
      <dsp:txXfrm>
        <a:off x="71635" y="1290834"/>
        <a:ext cx="1324175" cy="1482330"/>
      </dsp:txXfrm>
    </dsp:sp>
    <dsp:sp modelId="{2D3B663B-3340-45B6-A2B8-BE767244E538}">
      <dsp:nvSpPr>
        <dsp:cNvPr id="0" name=""/>
        <dsp:cNvSpPr/>
      </dsp:nvSpPr>
      <dsp:spPr>
        <a:xfrm>
          <a:off x="1543868" y="1219199"/>
          <a:ext cx="1467445" cy="16256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>
              <a:latin typeface="Arial"/>
            </a:rPr>
            <a:t>Preprint</a:t>
          </a:r>
          <a:endParaRPr lang="it-IT" sz="2000" kern="1200" dirty="0">
            <a:latin typeface="Arial"/>
          </a:endParaRPr>
        </a:p>
      </dsp:txBody>
      <dsp:txXfrm>
        <a:off x="1615503" y="1290834"/>
        <a:ext cx="1324175" cy="1482330"/>
      </dsp:txXfrm>
    </dsp:sp>
    <dsp:sp modelId="{DA4C0E74-ABF7-4000-991B-9FC720B1DA4E}">
      <dsp:nvSpPr>
        <dsp:cNvPr id="0" name=""/>
        <dsp:cNvSpPr/>
      </dsp:nvSpPr>
      <dsp:spPr>
        <a:xfrm>
          <a:off x="3084686" y="1219199"/>
          <a:ext cx="1467445" cy="16256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 err="1"/>
            <a:t>Accepted</a:t>
          </a:r>
          <a:r>
            <a:rPr lang="cs-CZ" sz="2000" kern="1200" dirty="0"/>
            <a:t> </a:t>
          </a:r>
          <a:r>
            <a:rPr lang="cs-CZ" sz="2000" kern="1200" dirty="0" err="1"/>
            <a:t>version</a:t>
          </a:r>
          <a:endParaRPr lang="cs-CZ" sz="2000" kern="1200" dirty="0"/>
        </a:p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/>
            <a:t>(AAM) </a:t>
          </a:r>
          <a:endParaRPr lang="it-IT" sz="2000" kern="1200" dirty="0"/>
        </a:p>
      </dsp:txBody>
      <dsp:txXfrm>
        <a:off x="3156321" y="1290834"/>
        <a:ext cx="1324175" cy="1482330"/>
      </dsp:txXfrm>
    </dsp:sp>
    <dsp:sp modelId="{13E87523-6161-437C-B9BE-E29670249582}">
      <dsp:nvSpPr>
        <dsp:cNvPr id="0" name=""/>
        <dsp:cNvSpPr/>
      </dsp:nvSpPr>
      <dsp:spPr>
        <a:xfrm>
          <a:off x="4625503" y="1219199"/>
          <a:ext cx="1467445" cy="1625600"/>
        </a:xfrm>
        <a:prstGeom prst="round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 dirty="0" err="1">
              <a:latin typeface="Arial"/>
            </a:rPr>
            <a:t>Published</a:t>
          </a:r>
          <a:r>
            <a:rPr lang="cs-CZ" sz="2000" kern="1200" dirty="0">
              <a:latin typeface="Arial"/>
            </a:rPr>
            <a:t> </a:t>
          </a:r>
          <a:r>
            <a:rPr lang="cs-CZ" sz="2000" kern="1200" dirty="0" err="1">
              <a:latin typeface="Arial"/>
            </a:rPr>
            <a:t>version</a:t>
          </a:r>
          <a:r>
            <a:rPr lang="cs-CZ" sz="2000" kern="1200" dirty="0">
              <a:latin typeface="Arial"/>
            </a:rPr>
            <a:t> (VOR)</a:t>
          </a:r>
          <a:r>
            <a:rPr lang="it-IT" sz="2000" kern="1200" dirty="0">
              <a:latin typeface="Arial"/>
            </a:rPr>
            <a:t> </a:t>
          </a:r>
          <a:endParaRPr lang="it-IT" sz="2000" kern="1200" dirty="0"/>
        </a:p>
      </dsp:txBody>
      <dsp:txXfrm>
        <a:off x="4697138" y="1290834"/>
        <a:ext cx="1324175" cy="1482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81173B7E-F23C-4BEA-925E-5CEF745AAE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487D9C3-C958-41F0-B0FD-39740D030D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BBB25B-F1FA-4CE8-86BB-30192417A081}" type="datetimeFigureOut">
              <a:rPr lang="pl-PL" smtClean="0"/>
              <a:t>06.02.2025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B7A37CC-1016-43FD-880A-30B265DC3F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01515A6-9714-471B-8276-4B3649C84F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EDAB1-B968-4275-BE85-F820DFC6EE1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18551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508C1-24E6-47E2-8365-6005EE37BB1D}" type="datetimeFigureOut">
              <a:rPr lang="cs-CZ" smtClean="0"/>
              <a:t>06.02.2025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B0F8A-3ED9-43EC-B747-C39FAC233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8453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0519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83852-09FB-9A0E-FE3E-B3B206F1E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8EF1A1CB-26F8-92A3-00F0-6ED4391813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79894328-811F-D5A4-B0B4-CDCFD28AC5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01909E6-9FB8-BFC2-738A-E04EB97517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26054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9332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567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864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267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97441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 fontAlgn="base"/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OpenDOAR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–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Directory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of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Open Access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repostitories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is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tool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also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from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SherpaRome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umbrela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that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can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help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you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find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open 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repository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</a:t>
            </a:r>
            <a:r>
              <a:rPr lang="en-US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​</a:t>
            </a:r>
          </a:p>
          <a:p>
            <a:pPr algn="l" rtl="0" fontAlgn="base"/>
            <a:r>
              <a:rPr lang="en-US" b="0" i="0" dirty="0">
                <a:solidFill>
                  <a:srgbClr val="444444"/>
                </a:solidFill>
                <a:effectLst/>
                <a:latin typeface="Calibri" panose="020F0502020204030204" pitchFamily="34" charset="0"/>
              </a:rPr>
              <a:t>​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1329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02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6083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steps of Diamond Open Access route are fairly similar to Gold Open Access:</a:t>
            </a:r>
            <a:endParaRPr lang="cs-CZ" dirty="0"/>
          </a:p>
          <a:p>
            <a:r>
              <a:rPr lang="en-US" dirty="0"/>
              <a:t>You will find suitable diamond open-access journal</a:t>
            </a:r>
            <a:endParaRPr lang="cs-CZ" dirty="0"/>
          </a:p>
          <a:p>
            <a:r>
              <a:rPr lang="en-US" dirty="0"/>
              <a:t>And Publish your article </a:t>
            </a:r>
            <a:endParaRPr lang="cs-CZ" dirty="0"/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5247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F05DED-99E1-DEB9-8B6D-6DC3C5374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>
            <a:extLst>
              <a:ext uri="{FF2B5EF4-FFF2-40B4-BE49-F238E27FC236}">
                <a16:creationId xmlns:a16="http://schemas.microsoft.com/office/drawing/2014/main" id="{92C4432A-27A8-A091-8340-62CF7111B1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>
            <a:extLst>
              <a:ext uri="{FF2B5EF4-FFF2-40B4-BE49-F238E27FC236}">
                <a16:creationId xmlns:a16="http://schemas.microsoft.com/office/drawing/2014/main" id="{226F686F-A76B-D539-49F9-AF8060D46B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A862164-437E-BAB8-56ED-F8F122BA33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9B0F8A-3ED9-43EC-B747-C39FAC23339D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361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E019CFC3-E440-48B5-A2C4-D4C627D860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62843" y="114300"/>
            <a:ext cx="1339606" cy="50292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59228" y="2112204"/>
            <a:ext cx="6477703" cy="125936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lnSpc>
                <a:spcPts val="4600"/>
              </a:lnSpc>
              <a:defRPr sz="4600" b="1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8175" y="3321284"/>
            <a:ext cx="6476650" cy="78930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2200"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57824" y="4286887"/>
            <a:ext cx="6474894" cy="651716"/>
          </a:xfrm>
          <a:prstGeom prst="rect">
            <a:avLst/>
          </a:prstGeom>
        </p:spPr>
        <p:txBody>
          <a:bodyPr anchor="t" anchorCtr="0"/>
          <a:lstStyle>
            <a:lvl1pPr algn="l">
              <a:defRPr sz="1050" b="1">
                <a:solidFill>
                  <a:schemeClr val="bg2"/>
                </a:solidFill>
              </a:defRPr>
            </a:lvl1pPr>
          </a:lstStyle>
          <a:p>
            <a:r>
              <a:rPr lang="en-US"/>
              <a:t>Introduction to Open Science and Research Integrity, Open for you! 18 January 2024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833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header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accent6"/>
              </a:buClr>
              <a:defRPr/>
            </a:lvl2pPr>
            <a:lvl4pPr>
              <a:buClr>
                <a:schemeClr val="accent6"/>
              </a:buClr>
              <a:defRPr/>
            </a:lvl4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8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4566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header 1 colum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377138" y="2789551"/>
            <a:ext cx="4120770" cy="1807731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4650306" y="2791659"/>
            <a:ext cx="4118663" cy="17971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8" name="Zástupný symbol pro obsah 2"/>
          <p:cNvSpPr>
            <a:spLocks noGrp="1"/>
          </p:cNvSpPr>
          <p:nvPr>
            <p:ph sz="half" idx="13"/>
          </p:nvPr>
        </p:nvSpPr>
        <p:spPr>
          <a:xfrm>
            <a:off x="379245" y="1859461"/>
            <a:ext cx="8379190" cy="921663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11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 header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707061"/>
            <a:ext cx="4118663" cy="2881794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831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9241" y="1076138"/>
            <a:ext cx="4119018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707061"/>
            <a:ext cx="4118663" cy="2881794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11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11866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 column + photo/table/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79241" y="1076138"/>
            <a:ext cx="4123232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50306" y="1125091"/>
            <a:ext cx="4118663" cy="3280464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0878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Photo/table/graph +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4166" y="1080352"/>
            <a:ext cx="4123232" cy="619928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652063" y="1711275"/>
            <a:ext cx="4120770" cy="2890222"/>
          </a:xfrm>
        </p:spPr>
        <p:txBody>
          <a:bodyPr/>
          <a:lstStyle>
            <a:lvl1pPr>
              <a:defRPr sz="2800"/>
            </a:lvl1pPr>
            <a:lvl2pPr>
              <a:buClr>
                <a:schemeClr val="accent6"/>
              </a:buClr>
              <a:defRPr sz="2400"/>
            </a:lvl2pPr>
            <a:lvl3pPr>
              <a:defRPr sz="2000"/>
            </a:lvl3pPr>
            <a:lvl4pPr>
              <a:buClr>
                <a:schemeClr val="accent6"/>
              </a:buCl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85915" y="1129305"/>
            <a:ext cx="4118663" cy="3280464"/>
          </a:xfrm>
        </p:spPr>
        <p:txBody>
          <a:bodyPr/>
          <a:lstStyle>
            <a:lvl1pPr marL="0" indent="0"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Introduction to Open Science and Research Integrity, Open for you! 18 January 2024</a:t>
            </a: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2583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14A1BA2-C084-4B2C-A496-12EE1BB82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A42A-536C-4FCD-9370-40DC901DF2E8}" type="datetimeFigureOut">
              <a:rPr lang="it-IT" smtClean="0"/>
              <a:t>06/02/2025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83385BB-76B0-4E3E-BFAB-832E2B914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D1970C-2461-4FF1-BDAB-613085C5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B8FBF-651F-4A3D-8D12-23BFE19F8620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03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189470" cy="514350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22" y="0"/>
            <a:ext cx="2361586" cy="1026087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6A4B836-FF6F-43EA-91B8-46AE1FD6171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62843" y="114300"/>
            <a:ext cx="1339606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31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348" y="1693952"/>
            <a:ext cx="8387622" cy="2892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79243" y="4782012"/>
            <a:ext cx="788406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6"/>
                </a:solidFill>
              </a:defRPr>
            </a:lvl1pPr>
          </a:lstStyle>
          <a:p>
            <a:r>
              <a:rPr lang="en-US"/>
              <a:t>Introduction to Open Science and Research Integrity, Open for you! 18 January 2024</a:t>
            </a:r>
            <a:endParaRPr lang="cs-CZ" dirty="0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67523" y="4782012"/>
            <a:ext cx="501449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200" b="1">
                <a:solidFill>
                  <a:schemeClr val="tx2"/>
                </a:solidFill>
              </a:defRPr>
            </a:lvl1pPr>
          </a:lstStyle>
          <a:p>
            <a:fld id="{AD2B3897-519A-4D24-BC0A-D03F00678031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94" y="0"/>
            <a:ext cx="1239921" cy="53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028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52" r:id="rId3"/>
    <p:sldLayoutId id="2147483664" r:id="rId4"/>
    <p:sldLayoutId id="2147483662" r:id="rId5"/>
    <p:sldLayoutId id="2147483665" r:id="rId6"/>
    <p:sldLayoutId id="2147483666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19138" indent="-261938" algn="l" defTabSz="9144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14488" indent="-242888" algn="l" defTabSz="914400" rtl="0" eaLnBrk="1" latinLnBrk="0" hangingPunct="1">
        <a:spcBef>
          <a:spcPct val="20000"/>
        </a:spcBef>
        <a:buClr>
          <a:schemeClr val="accent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62163" indent="-233363" algn="l" defTabSz="914400" rtl="0" eaLnBrk="1" latinLnBrk="0" hangingPunct="1">
        <a:spcBef>
          <a:spcPct val="20000"/>
        </a:spcBef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policyfinder.jisc.ac.uk/id/publication/861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mc.ncbi.nlm.nih.gov/" TargetMode="External"/><Relationship Id="rId2" Type="http://schemas.openxmlformats.org/officeDocument/2006/relationships/hyperlink" Target="https://www.ssoar.info/ssoar/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v2.sherpa.ac.uk/opendoar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2.sherpa.ac.uk/id/repository/5869?template=opendoar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doaj.org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checkertool.org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share-your-work/cclicenses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creativecommons.org/licenses/by/4.0/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rea.ec.europa.eu/open-science_en" TargetMode="External"/><Relationship Id="rId2" Type="http://schemas.openxmlformats.org/officeDocument/2006/relationships/hyperlink" Target="https://www.openaire.eu/guid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pen-science-training-handbook.gitbook.io/book/01introduction#open-license-and-credits" TargetMode="External"/><Relationship Id="rId4" Type="http://schemas.openxmlformats.org/officeDocument/2006/relationships/hyperlink" Target="https://www.oaspa.org/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ccess.mpg.de/Berlin-Declar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ve.oaaustralasia.org/wp-content/uploads/2014/03/traditional_publishing-2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v2.sherpa.ac.uk/opendoar/" TargetMode="External"/><Relationship Id="rId2" Type="http://schemas.openxmlformats.org/officeDocument/2006/relationships/hyperlink" Target="https://openpolicyfinder.jisc.ac.uk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policyfinder.jisc.ac.uk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359228" y="1481178"/>
            <a:ext cx="6477703" cy="1890388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 sz="2400" dirty="0"/>
              <a:t>Open Access: </a:t>
            </a:r>
            <a:br>
              <a:rPr lang="cs-CZ" sz="2400" dirty="0"/>
            </a:br>
            <a:r>
              <a:rPr lang="cs-CZ" sz="2400" b="0" dirty="0" err="1">
                <a:ea typeface="+mj-lt"/>
                <a:cs typeface="+mj-lt"/>
              </a:rPr>
              <a:t>overview</a:t>
            </a:r>
            <a:endParaRPr lang="en-US" sz="2400" dirty="0" err="1">
              <a:ea typeface="+mj-lt"/>
              <a:cs typeface="+mj-lt"/>
            </a:endParaRPr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Žaneta Procházková </a:t>
            </a:r>
            <a:r>
              <a:rPr lang="it-IT" dirty="0"/>
              <a:t>(</a:t>
            </a:r>
            <a:r>
              <a:rPr lang="cs-CZ" dirty="0"/>
              <a:t>CU</a:t>
            </a:r>
            <a:r>
              <a:rPr lang="it-IT" dirty="0"/>
              <a:t>)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AA9B761-9A7F-3F08-9199-45F4EE6BB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8628" y="4643328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7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67A6DECC-C936-4E01-BDD8-B2AC391DE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683" y="87644"/>
            <a:ext cx="5389638" cy="4665941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C164ECC-4A61-EFEE-FF50-CF21834E5A6F}"/>
              </a:ext>
            </a:extLst>
          </p:cNvPr>
          <p:cNvSpPr txBox="1"/>
          <p:nvPr/>
        </p:nvSpPr>
        <p:spPr>
          <a:xfrm>
            <a:off x="2284225" y="4751489"/>
            <a:ext cx="5870101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100" dirty="0">
                <a:ea typeface="+mn-lt"/>
                <a:cs typeface="+mn-lt"/>
                <a:hlinkClick r:id="rId3"/>
              </a:rPr>
              <a:t>https://openpolicyfinder.jisc.ac.uk/id/publication/8617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322565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2E855252-7397-41F3-BB2C-F59A9F83D6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986" y="277981"/>
            <a:ext cx="6413611" cy="4504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58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8BFD1EFB-5FF5-482B-AC15-AFD6C9120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679" y="804616"/>
            <a:ext cx="7468642" cy="353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62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5188D6EB-C7F6-4854-B183-587266106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773" y="628532"/>
            <a:ext cx="7611537" cy="415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64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E727CD-9B5E-4194-98A2-8FBF38E33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"/>
                <a:ea typeface="Roboto"/>
                <a:cs typeface="Roboto"/>
              </a:rPr>
              <a:t>Repository and open access to metadata</a:t>
            </a:r>
            <a:endParaRPr lang="cs-CZ" dirty="0">
              <a:latin typeface="Roboto"/>
              <a:ea typeface="Roboto"/>
              <a:cs typeface="Roboto"/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2F8ED82-6360-4310-9D8D-5C761FD77B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138" y="1697990"/>
            <a:ext cx="4120770" cy="159300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b="1" dirty="0" err="1">
                <a:latin typeface="Roboto"/>
                <a:ea typeface="Roboto"/>
                <a:cs typeface="Roboto"/>
              </a:rPr>
              <a:t>Repository</a:t>
            </a:r>
            <a:r>
              <a:rPr lang="cs-CZ" b="1" dirty="0">
                <a:latin typeface="Roboto"/>
                <a:ea typeface="Roboto"/>
                <a:cs typeface="Roboto"/>
              </a:rPr>
              <a:t> </a:t>
            </a:r>
            <a:r>
              <a:rPr lang="cs-CZ" b="1" dirty="0" err="1">
                <a:latin typeface="Roboto"/>
                <a:ea typeface="Roboto"/>
                <a:cs typeface="Roboto"/>
              </a:rPr>
              <a:t>types</a:t>
            </a:r>
            <a:r>
              <a:rPr lang="cs-CZ" b="1" dirty="0">
                <a:latin typeface="Roboto"/>
                <a:ea typeface="Roboto"/>
                <a:cs typeface="Roboto"/>
              </a:rPr>
              <a:t>: ​</a:t>
            </a:r>
            <a:endParaRPr lang="cs-CZ">
              <a:cs typeface="Arial"/>
            </a:endParaRPr>
          </a:p>
          <a:p>
            <a:pPr marL="267970" indent="-267970">
              <a:lnSpc>
                <a:spcPct val="120000"/>
              </a:lnSpc>
              <a:buClr>
                <a:srgbClr val="2C4390"/>
              </a:buClr>
            </a:pPr>
            <a:r>
              <a:rPr lang="cs-CZ" sz="1600" err="1">
                <a:latin typeface="Roboto"/>
                <a:ea typeface="Roboto"/>
                <a:cs typeface="Roboto"/>
              </a:rPr>
              <a:t>Institutional</a:t>
            </a:r>
            <a:endParaRPr lang="cs-CZ" sz="1600" dirty="0">
              <a:latin typeface="Roboto"/>
              <a:ea typeface="Roboto"/>
              <a:cs typeface="Roboto"/>
            </a:endParaRPr>
          </a:p>
          <a:p>
            <a:pPr marL="267970" indent="-267970">
              <a:lnSpc>
                <a:spcPct val="120000"/>
              </a:lnSpc>
              <a:buClr>
                <a:srgbClr val="2C4390"/>
              </a:buClr>
            </a:pPr>
            <a:r>
              <a:rPr lang="cs-CZ" sz="1600" err="1">
                <a:latin typeface="Roboto"/>
                <a:ea typeface="Roboto"/>
                <a:cs typeface="Roboto"/>
              </a:rPr>
              <a:t>Disciplinary</a:t>
            </a:r>
            <a:r>
              <a:rPr lang="cs-CZ" sz="1600" dirty="0">
                <a:latin typeface="Roboto"/>
                <a:ea typeface="Roboto"/>
                <a:cs typeface="Roboto"/>
              </a:rPr>
              <a:t> (</a:t>
            </a:r>
            <a:r>
              <a:rPr lang="cs-CZ" sz="1600" err="1">
                <a:latin typeface="Roboto"/>
                <a:ea typeface="Roboto"/>
                <a:cs typeface="Roboto"/>
              </a:rPr>
              <a:t>subject</a:t>
            </a:r>
            <a:r>
              <a:rPr lang="cs-CZ" sz="1600" dirty="0">
                <a:latin typeface="Roboto"/>
                <a:ea typeface="Roboto"/>
                <a:cs typeface="Roboto"/>
              </a:rPr>
              <a:t>): </a:t>
            </a:r>
            <a:r>
              <a:rPr lang="cs-CZ" sz="1600" dirty="0">
                <a:latin typeface="Roboto"/>
                <a:ea typeface="Roboto"/>
                <a:cs typeface="Roboto"/>
                <a:hlinkClick r:id="rId2"/>
              </a:rPr>
              <a:t>SSOAR</a:t>
            </a:r>
            <a:r>
              <a:rPr lang="cs-CZ" sz="1600" dirty="0">
                <a:latin typeface="Roboto"/>
                <a:ea typeface="Roboto"/>
                <a:cs typeface="Roboto"/>
              </a:rPr>
              <a:t>, </a:t>
            </a:r>
            <a:r>
              <a:rPr lang="cs-CZ" sz="1600" dirty="0">
                <a:latin typeface="Roboto"/>
                <a:ea typeface="Roboto"/>
                <a:cs typeface="Roboto"/>
                <a:hlinkClick r:id="rId3"/>
              </a:rPr>
              <a:t>Pubmed Central</a:t>
            </a:r>
            <a:r>
              <a:rPr lang="cs-CZ" sz="1600" dirty="0">
                <a:latin typeface="Roboto"/>
                <a:ea typeface="Roboto"/>
                <a:cs typeface="Roboto"/>
              </a:rPr>
              <a:t>...</a:t>
            </a:r>
            <a:endParaRPr lang="cs-CZ" sz="1600">
              <a:latin typeface="Roboto"/>
              <a:ea typeface="Roboto"/>
              <a:cs typeface="Roboto"/>
            </a:endParaRPr>
          </a:p>
          <a:p>
            <a:pPr marL="267970" indent="-267970">
              <a:lnSpc>
                <a:spcPct val="120000"/>
              </a:lnSpc>
              <a:buClr>
                <a:srgbClr val="2C4390"/>
              </a:buClr>
            </a:pPr>
            <a:r>
              <a:rPr lang="cs-CZ" sz="1600" err="1">
                <a:latin typeface="Roboto"/>
                <a:ea typeface="Roboto"/>
                <a:cs typeface="Roboto"/>
              </a:rPr>
              <a:t>Multidisciplinary</a:t>
            </a:r>
            <a:r>
              <a:rPr lang="cs-CZ" sz="1600" dirty="0">
                <a:latin typeface="Roboto"/>
                <a:ea typeface="Roboto"/>
                <a:cs typeface="Roboto"/>
              </a:rPr>
              <a:t>: </a:t>
            </a:r>
            <a:r>
              <a:rPr lang="cs-CZ" sz="1600" err="1">
                <a:latin typeface="Roboto"/>
                <a:ea typeface="Roboto"/>
                <a:cs typeface="Roboto"/>
              </a:rPr>
              <a:t>Zenodo</a:t>
            </a:r>
            <a:r>
              <a:rPr lang="cs-CZ" sz="1600" dirty="0">
                <a:latin typeface="Roboto"/>
                <a:ea typeface="Roboto"/>
                <a:cs typeface="Roboto"/>
              </a:rPr>
              <a:t>....</a:t>
            </a:r>
          </a:p>
          <a:p>
            <a:pPr marL="457200" lvl="1" indent="0">
              <a:buNone/>
            </a:pPr>
            <a:endParaRPr lang="cs-CZ" dirty="0">
              <a:latin typeface="Roboto"/>
              <a:ea typeface="Roboto"/>
              <a:cs typeface="Roboto"/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B56C0F7-10A5-4CE8-80E4-7A0CAAAD84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0306" y="1697990"/>
            <a:ext cx="4118663" cy="3181150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0" indent="0" algn="just" rtl="0" fontAlgn="base">
              <a:lnSpc>
                <a:spcPct val="120000"/>
              </a:lnSpc>
              <a:buNone/>
            </a:pPr>
            <a:r>
              <a:rPr lang="cs-CZ" sz="3300" b="1" err="1">
                <a:latin typeface="Roboto"/>
                <a:ea typeface="Roboto"/>
                <a:cs typeface="Roboto"/>
              </a:rPr>
              <a:t>Publication</a:t>
            </a:r>
            <a:r>
              <a:rPr lang="cs-CZ" sz="3300" b="1" dirty="0">
                <a:latin typeface="Roboto"/>
                <a:ea typeface="Roboto"/>
                <a:cs typeface="Roboto"/>
              </a:rPr>
              <a:t> metadata:​</a:t>
            </a:r>
            <a:endParaRPr lang="cs-CZ" sz="2900" b="1">
              <a:cs typeface="Arial"/>
            </a:endParaRP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Title 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Full names of authors and contributors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Publication date/ Availability date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Document type (article, book, etc.)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Publisher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Language</a:t>
            </a:r>
            <a:r>
              <a:rPr lang="cs-CZ" sz="3000" dirty="0">
                <a:latin typeface="Roboto"/>
                <a:ea typeface="Roboto"/>
                <a:cs typeface="Roboto"/>
              </a:rPr>
              <a:t>​</a:t>
            </a:r>
          </a:p>
          <a:p>
            <a:pPr marL="267970" indent="-267970" algn="just" fontAlgn="base">
              <a:lnSpc>
                <a:spcPct val="120000"/>
              </a:lnSpc>
              <a:buClr>
                <a:srgbClr val="2C4390"/>
              </a:buClr>
              <a:buFont typeface="Wingdings" panose="020B0604020202020204" pitchFamily="34" charset="0"/>
              <a:buChar char="§"/>
            </a:pPr>
            <a:r>
              <a:rPr lang="en-US" sz="3000" dirty="0">
                <a:latin typeface="Roboto"/>
                <a:ea typeface="Roboto"/>
                <a:cs typeface="Roboto"/>
              </a:rPr>
              <a:t>Licensing terms (embargo, license, etc.)</a:t>
            </a:r>
            <a:endParaRPr lang="cs-CZ" sz="3000" dirty="0">
              <a:latin typeface="Roboto"/>
              <a:ea typeface="Roboto"/>
              <a:cs typeface="Roboto"/>
            </a:endParaRPr>
          </a:p>
          <a:p>
            <a:pPr marL="267970" indent="-267970"/>
            <a:endParaRPr lang="cs-CZ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9275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917D28A1-A79C-4F53-8CBA-B2C87DBC07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23" b="3074"/>
          <a:stretch/>
        </p:blipFill>
        <p:spPr>
          <a:xfrm>
            <a:off x="1928552" y="288289"/>
            <a:ext cx="5710844" cy="4194465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A38AE46-F4A8-2192-DC39-CED7FA609E2A}"/>
              </a:ext>
            </a:extLst>
          </p:cNvPr>
          <p:cNvSpPr txBox="1"/>
          <p:nvPr/>
        </p:nvSpPr>
        <p:spPr>
          <a:xfrm>
            <a:off x="1885201" y="4538448"/>
            <a:ext cx="5855097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100" dirty="0">
                <a:ea typeface="+mn-lt"/>
                <a:cs typeface="+mn-lt"/>
                <a:hlinkClick r:id="rId4"/>
              </a:rPr>
              <a:t>https://v2.sherpa.ac.uk/opendoar/</a:t>
            </a:r>
            <a:endParaRPr lang="cs-CZ" sz="11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1772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A4B73A89-6E57-49BF-95D1-812640157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63" y="340822"/>
            <a:ext cx="6619580" cy="413973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B5A5FD8A-0EF1-F51C-BE1F-F84B43DADE56}"/>
              </a:ext>
            </a:extLst>
          </p:cNvPr>
          <p:cNvSpPr txBox="1"/>
          <p:nvPr/>
        </p:nvSpPr>
        <p:spPr>
          <a:xfrm>
            <a:off x="1476242" y="4618245"/>
            <a:ext cx="612441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100" dirty="0">
                <a:ea typeface="+mn-lt"/>
                <a:cs typeface="+mn-lt"/>
                <a:hlinkClick r:id="rId3"/>
              </a:rPr>
              <a:t>https://v2.sherpa.ac.uk/id/repository/5869?template=opendoar</a:t>
            </a:r>
            <a:endParaRPr lang="cs-CZ" sz="11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68094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48BA-252D-4227-5A63-6A327597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Gold OA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6A5E-7A4C-CED0-3244-942DB0DAE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138" y="1692408"/>
            <a:ext cx="8187212" cy="2904875"/>
          </a:xfr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cs-CZ" sz="2300" i="1" dirty="0">
                <a:latin typeface="Roboto"/>
                <a:ea typeface="Roboto"/>
                <a:cs typeface="Arial"/>
              </a:rPr>
              <a:t>= </a:t>
            </a:r>
            <a:r>
              <a:rPr lang="en-US" sz="2300" i="1" dirty="0">
                <a:latin typeface="Roboto"/>
                <a:ea typeface="Roboto"/>
                <a:cs typeface="Arial"/>
              </a:rPr>
              <a:t>publishing in open peer-reviewed journals. Access to full texts is provided by the publisher, not the author. </a:t>
            </a:r>
            <a:endParaRPr lang="en-GB" sz="2300" dirty="0">
              <a:latin typeface="Roboto"/>
              <a:ea typeface="Roboto"/>
              <a:cs typeface="Arial"/>
            </a:endParaRPr>
          </a:p>
          <a:p>
            <a:pPr marL="457200" indent="-457200">
              <a:lnSpc>
                <a:spcPct val="120000"/>
              </a:lnSpc>
              <a:buAutoNum type="arabicPeriod"/>
            </a:pPr>
            <a:r>
              <a:rPr lang="en-GB" sz="2600" dirty="0">
                <a:latin typeface="Roboto"/>
                <a:ea typeface="Roboto"/>
                <a:cs typeface="Arial"/>
              </a:rPr>
              <a:t>Find a suitable open access journal </a:t>
            </a:r>
            <a:endParaRPr lang="en-GB" sz="2600">
              <a:latin typeface="Roboto"/>
              <a:ea typeface="Roboto"/>
              <a:cs typeface="Arial"/>
            </a:endParaRPr>
          </a:p>
          <a:p>
            <a:pPr marL="718820" lvl="1" indent="-261620">
              <a:lnSpc>
                <a:spcPct val="120000"/>
              </a:lnSpc>
              <a:buClr>
                <a:srgbClr val="9D9D9D"/>
              </a:buClr>
            </a:pPr>
            <a:r>
              <a:rPr lang="en-GB" sz="2000" dirty="0">
                <a:latin typeface="Roboto"/>
                <a:ea typeface="Roboto"/>
                <a:cs typeface="Arial"/>
              </a:rPr>
              <a:t>Paid open access journals</a:t>
            </a:r>
            <a:endParaRPr lang="en-GB" sz="2000">
              <a:latin typeface="Roboto"/>
              <a:ea typeface="Roboto"/>
              <a:cs typeface="Arial"/>
            </a:endParaRPr>
          </a:p>
          <a:p>
            <a:pPr marL="718820" lvl="1" indent="-261620">
              <a:lnSpc>
                <a:spcPct val="120000"/>
              </a:lnSpc>
              <a:buClr>
                <a:srgbClr val="9D9D9D"/>
              </a:buClr>
            </a:pPr>
            <a:r>
              <a:rPr lang="en-GB" sz="2000" dirty="0">
                <a:latin typeface="Roboto"/>
                <a:ea typeface="Roboto"/>
                <a:cs typeface="Arial"/>
              </a:rPr>
              <a:t>Pure/diamond open access journals</a:t>
            </a:r>
            <a:endParaRPr lang="en-GB" sz="2000">
              <a:latin typeface="Roboto"/>
              <a:ea typeface="Roboto"/>
              <a:cs typeface="Arial"/>
            </a:endParaRPr>
          </a:p>
          <a:p>
            <a:pPr marL="718820" lvl="1" indent="-261620">
              <a:lnSpc>
                <a:spcPct val="120000"/>
              </a:lnSpc>
              <a:buClr>
                <a:srgbClr val="9D9D9D"/>
              </a:buClr>
            </a:pPr>
            <a:r>
              <a:rPr lang="en-GB" sz="2000" dirty="0">
                <a:latin typeface="Roboto"/>
                <a:ea typeface="Roboto"/>
                <a:cs typeface="Arial"/>
              </a:rPr>
              <a:t>Hybrid journals</a:t>
            </a:r>
            <a:endParaRPr lang="en-GB" sz="2000">
              <a:latin typeface="Roboto"/>
              <a:ea typeface="Roboto"/>
              <a:cs typeface="Arial"/>
            </a:endParaRPr>
          </a:p>
          <a:p>
            <a:pPr marL="267970" indent="-267970">
              <a:lnSpc>
                <a:spcPct val="120000"/>
              </a:lnSpc>
              <a:buAutoNum type="arabicPeriod"/>
            </a:pPr>
            <a:r>
              <a:rPr lang="en-GB" sz="2600" dirty="0">
                <a:latin typeface="Roboto"/>
                <a:ea typeface="Roboto"/>
                <a:cs typeface="Arial"/>
              </a:rPr>
              <a:t>Pay the publication fee if necessary </a:t>
            </a:r>
            <a:endParaRPr lang="en-GB" sz="2600">
              <a:latin typeface="Roboto"/>
              <a:ea typeface="Roboto"/>
              <a:cs typeface="Arial"/>
            </a:endParaRPr>
          </a:p>
          <a:p>
            <a:pPr marL="718820" lvl="1" indent="-261620">
              <a:lnSpc>
                <a:spcPct val="120000"/>
              </a:lnSpc>
              <a:buClr>
                <a:srgbClr val="9D9D9D"/>
              </a:buClr>
            </a:pPr>
            <a:r>
              <a:rPr lang="en-GB" sz="2300" dirty="0">
                <a:latin typeface="Roboto"/>
                <a:ea typeface="Roboto"/>
                <a:cs typeface="Arial"/>
              </a:rPr>
              <a:t>(APC, Article processing charge) </a:t>
            </a:r>
            <a:endParaRPr lang="en-GB" sz="2300">
              <a:latin typeface="Roboto"/>
              <a:ea typeface="Roboto"/>
              <a:cs typeface="Arial"/>
            </a:endParaRPr>
          </a:p>
          <a:p>
            <a:pPr marL="267970" indent="-267970">
              <a:lnSpc>
                <a:spcPct val="120000"/>
              </a:lnSpc>
              <a:buAutoNum type="arabicPeriod"/>
            </a:pPr>
            <a:r>
              <a:rPr lang="en-GB" sz="2600" dirty="0">
                <a:latin typeface="Roboto"/>
                <a:ea typeface="Roboto"/>
                <a:cs typeface="Arial"/>
              </a:rPr>
              <a:t>Publish your article in the selected journal</a:t>
            </a:r>
            <a:endParaRPr lang="en-GB" sz="2600">
              <a:latin typeface="Roboto"/>
              <a:ea typeface="Roboto"/>
              <a:cs typeface="Arial"/>
            </a:endParaRPr>
          </a:p>
          <a:p>
            <a:pPr marL="267970" indent="-267970">
              <a:buAutoNum type="arabicPeriod"/>
            </a:pPr>
            <a:endParaRPr lang="en-GB" sz="2400" dirty="0">
              <a:latin typeface="Arial"/>
              <a:cs typeface="Arial"/>
            </a:endParaRPr>
          </a:p>
        </p:txBody>
      </p:sp>
      <p:pic>
        <p:nvPicPr>
          <p:cNvPr id="4" name="Obrázek 3" descr="Obsah obrázku Grafika, Písmo, snímek obrazovky, grafický design&#10;&#10;Obsah vygenerovaný umělou inteligencí může být nesprávný.">
            <a:extLst>
              <a:ext uri="{FF2B5EF4-FFF2-40B4-BE49-F238E27FC236}">
                <a16:creationId xmlns:a16="http://schemas.microsoft.com/office/drawing/2014/main" id="{AD42C8C3-8E8B-2CD0-AA00-03E12DF19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253" y="2706932"/>
            <a:ext cx="2760053" cy="887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458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bsah obrázku text, snímek obrazovky, Písmo, diagram&#10;&#10;Obsah vygenerovaný umělou inteligencí může být nesprávný.">
            <a:extLst>
              <a:ext uri="{FF2B5EF4-FFF2-40B4-BE49-F238E27FC236}">
                <a16:creationId xmlns:a16="http://schemas.microsoft.com/office/drawing/2014/main" id="{690C67D1-DE5C-A032-98F0-E117ECC8C7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57" y="742967"/>
            <a:ext cx="8921752" cy="3439504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E3879DF4-543B-ABB1-C0C6-540BA9C7EC17}"/>
              </a:ext>
            </a:extLst>
          </p:cNvPr>
          <p:cNvSpPr txBox="1"/>
          <p:nvPr/>
        </p:nvSpPr>
        <p:spPr>
          <a:xfrm>
            <a:off x="110504" y="4281779"/>
            <a:ext cx="5266595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100" dirty="0">
                <a:ea typeface="+mn-lt"/>
                <a:cs typeface="+mn-lt"/>
                <a:hlinkClick r:id="rId3"/>
              </a:rPr>
              <a:t>https://doaj.org/</a:t>
            </a:r>
            <a:endParaRPr lang="cs-CZ" sz="11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56051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AA7A2D0A-FE3A-45EA-83D6-7A5CCA40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>
                <a:latin typeface="Roboto"/>
                <a:ea typeface="Roboto"/>
                <a:cs typeface="Roboto"/>
              </a:rPr>
              <a:t>Article</a:t>
            </a:r>
            <a:r>
              <a:rPr lang="it-IT" dirty="0">
                <a:latin typeface="Roboto"/>
                <a:ea typeface="Roboto"/>
                <a:cs typeface="Roboto"/>
              </a:rPr>
              <a:t> Processing </a:t>
            </a:r>
            <a:r>
              <a:rPr lang="it-IT" dirty="0" err="1">
                <a:latin typeface="Roboto"/>
                <a:ea typeface="Roboto"/>
                <a:cs typeface="Roboto"/>
              </a:rPr>
              <a:t>Charges</a:t>
            </a:r>
            <a:r>
              <a:rPr lang="it-IT" dirty="0">
                <a:latin typeface="Roboto"/>
                <a:ea typeface="Roboto"/>
                <a:cs typeface="Roboto"/>
              </a:rPr>
              <a:t> (APC) 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9A47CE4-86AF-448A-9F6A-E0D2CA4D5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7970" indent="-267970"/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Grant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funding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:  </a:t>
            </a:r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APCs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are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usually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eligible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costs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</a:p>
          <a:p>
            <a:pPr marL="267970" indent="-267970"/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Department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funding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</a:p>
          <a:p>
            <a:pPr marL="267970" indent="-267970"/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National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OA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funds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: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Austrian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Science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Fund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(FWF) </a:t>
            </a:r>
            <a:endParaRPr lang="cs-CZ">
              <a:latin typeface="Roboto"/>
              <a:ea typeface="Roboto"/>
              <a:cs typeface="Roboto"/>
            </a:endParaRPr>
          </a:p>
          <a:p>
            <a:pPr marL="267970" indent="-267970"/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Transformative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agreements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+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combination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with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a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national</a:t>
            </a:r>
            <a:r>
              <a:rPr lang="cs-CZ" dirty="0">
                <a:solidFill>
                  <a:srgbClr val="0E101A"/>
                </a:solidFill>
                <a:latin typeface="Roboto"/>
                <a:ea typeface="+mn-lt"/>
                <a:cs typeface="+mn-lt"/>
              </a:rPr>
              <a:t> </a:t>
            </a:r>
            <a:r>
              <a:rPr lang="cs-CZ" err="1">
                <a:solidFill>
                  <a:srgbClr val="0E101A"/>
                </a:solidFill>
                <a:latin typeface="Roboto"/>
                <a:ea typeface="+mn-lt"/>
                <a:cs typeface="+mn-lt"/>
              </a:rPr>
              <a:t>consortium</a:t>
            </a:r>
            <a:endParaRPr lang="cs-CZ">
              <a:solidFill>
                <a:srgbClr val="0E101A"/>
              </a:solidFill>
              <a:latin typeface="Roboto"/>
              <a:ea typeface="+mn-lt"/>
              <a:cs typeface="+mn-lt"/>
            </a:endParaRPr>
          </a:p>
          <a:p>
            <a:pPr marL="267970" indent="-267970"/>
            <a:endParaRPr lang="cs-CZ" dirty="0">
              <a:solidFill>
                <a:srgbClr val="000000"/>
              </a:solidFill>
              <a:latin typeface="Roboto"/>
              <a:ea typeface="Open Sans"/>
              <a:cs typeface="Arial"/>
            </a:endParaRPr>
          </a:p>
          <a:p>
            <a:pPr marL="267970" indent="-267970"/>
            <a:endParaRPr lang="cs-CZ" dirty="0">
              <a:ea typeface="Calibri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400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48BA-252D-4227-5A63-6A327597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err="1">
                <a:latin typeface="Roboto"/>
                <a:ea typeface="Roboto"/>
                <a:cs typeface="Roboto"/>
              </a:rPr>
              <a:t>Contents</a:t>
            </a:r>
            <a:endParaRPr lang="en-GB">
              <a:latin typeface="Roboto"/>
              <a:ea typeface="Roboto"/>
              <a:cs typeface="Roboto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6A5E-7A4C-CED0-3244-942DB0DAE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7648422" cy="296318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7970" indent="-267970">
              <a:spcBef>
                <a:spcPts val="20"/>
              </a:spcBef>
            </a:pPr>
            <a:r>
              <a:rPr lang="cs-CZ" sz="1600" i="0" dirty="0" err="1">
                <a:solidFill>
                  <a:srgbClr val="495057"/>
                </a:solidFill>
                <a:effectLst/>
                <a:latin typeface="Roboto"/>
                <a:ea typeface="Roboto"/>
                <a:cs typeface="Roboto"/>
              </a:rPr>
              <a:t>The</a:t>
            </a:r>
            <a:r>
              <a:rPr lang="cs-CZ" sz="1600" i="0" dirty="0">
                <a:solidFill>
                  <a:srgbClr val="495057"/>
                </a:solidFill>
                <a:effectLst/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Basics</a:t>
            </a:r>
            <a:r>
              <a:rPr lang="cs-CZ" sz="1600" i="0" dirty="0">
                <a:solidFill>
                  <a:srgbClr val="495057"/>
                </a:solidFill>
                <a:effectLst/>
                <a:latin typeface="Roboto"/>
                <a:ea typeface="Roboto"/>
                <a:cs typeface="Roboto"/>
              </a:rPr>
              <a:t> </a:t>
            </a:r>
            <a:r>
              <a:rPr lang="cs-CZ" sz="1600" i="0" dirty="0" err="1">
                <a:solidFill>
                  <a:srgbClr val="495057"/>
                </a:solidFill>
                <a:effectLst/>
                <a:latin typeface="Roboto"/>
                <a:ea typeface="Roboto"/>
                <a:cs typeface="Roboto"/>
              </a:rPr>
              <a:t>of</a:t>
            </a:r>
            <a:r>
              <a:rPr lang="cs-CZ" sz="1600" i="0" dirty="0">
                <a:solidFill>
                  <a:srgbClr val="495057"/>
                </a:solidFill>
                <a:effectLst/>
                <a:latin typeface="Roboto"/>
                <a:ea typeface="Roboto"/>
                <a:cs typeface="Roboto"/>
              </a:rPr>
              <a:t> Open Access</a:t>
            </a:r>
            <a:endParaRPr lang="cs-CZ" sz="1600" dirty="0">
              <a:solidFill>
                <a:srgbClr val="000000"/>
              </a:solidFill>
              <a:latin typeface="Arial"/>
              <a:ea typeface="Roboto"/>
              <a:cs typeface="Arial"/>
            </a:endParaRPr>
          </a:p>
          <a:p>
            <a:pPr marL="718820" lvl="1" indent="-261620">
              <a:buClr>
                <a:srgbClr val="9D9D9D"/>
              </a:buClr>
            </a:pP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Green OA</a:t>
            </a:r>
            <a:endParaRPr lang="cs-CZ" sz="1600" dirty="0">
              <a:cs typeface="Arial"/>
            </a:endParaRPr>
          </a:p>
          <a:p>
            <a:pPr marL="718820" lvl="1" indent="-261620"/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Gold OA</a:t>
            </a:r>
            <a:endParaRPr lang="cs-CZ" sz="1600" dirty="0">
              <a:cs typeface="Arial"/>
            </a:endParaRPr>
          </a:p>
          <a:p>
            <a:pPr marL="718820" lvl="1" indent="-261620"/>
            <a:r>
              <a:rPr lang="cs-CZ" sz="1600" dirty="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Diamond</a:t>
            </a: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 OA</a:t>
            </a:r>
            <a:endParaRPr lang="cs-CZ" sz="1600" dirty="0">
              <a:cs typeface="Arial"/>
            </a:endParaRPr>
          </a:p>
          <a:p>
            <a:pPr marL="718820" lvl="1" indent="-261620">
              <a:buClr>
                <a:srgbClr val="9D9D9D"/>
              </a:buClr>
            </a:pPr>
            <a:r>
              <a:rPr lang="cs-CZ" sz="160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Repositories</a:t>
            </a:r>
            <a:endParaRPr lang="cs-CZ" sz="1600">
              <a:cs typeface="Arial"/>
            </a:endParaRPr>
          </a:p>
          <a:p>
            <a:pPr marL="718820" lvl="1" indent="-261620"/>
            <a:r>
              <a:rPr lang="cs-CZ" sz="160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Creative</a:t>
            </a: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Commons</a:t>
            </a: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Licenses</a:t>
            </a:r>
            <a:endParaRPr lang="cs-CZ" sz="1600">
              <a:cs typeface="Arial"/>
            </a:endParaRPr>
          </a:p>
          <a:p>
            <a:pPr marL="718820" lvl="1" indent="-261620"/>
            <a:r>
              <a:rPr lang="cs-CZ" sz="1600" dirty="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Where</a:t>
            </a: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 to </a:t>
            </a:r>
            <a:r>
              <a:rPr lang="cs-CZ" sz="1600" dirty="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Find</a:t>
            </a:r>
            <a:r>
              <a:rPr lang="cs-CZ" sz="1600" dirty="0">
                <a:solidFill>
                  <a:srgbClr val="495057"/>
                </a:solidFill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solidFill>
                  <a:srgbClr val="495057"/>
                </a:solidFill>
                <a:latin typeface="Roboto"/>
                <a:ea typeface="Roboto"/>
                <a:cs typeface="Roboto"/>
              </a:rPr>
              <a:t>Help</a:t>
            </a:r>
            <a:endParaRPr lang="cs-CZ" sz="1600" dirty="0" err="1">
              <a:cs typeface="Arial"/>
            </a:endParaRPr>
          </a:p>
          <a:p>
            <a:pPr marL="267970" indent="-267970">
              <a:buClr>
                <a:srgbClr val="2C4390"/>
              </a:buClr>
            </a:pPr>
            <a:endParaRPr lang="cs-CZ" sz="1600" dirty="0">
              <a:solidFill>
                <a:srgbClr val="495057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67970" indent="-267970"/>
            <a:endParaRPr lang="cs-CZ" sz="1600" b="0" i="0" dirty="0">
              <a:solidFill>
                <a:srgbClr val="495057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US" sz="16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 marL="267970" indent="-267970"/>
            <a:endParaRPr lang="en-GB" sz="19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870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AA7A2D0A-FE3A-45EA-83D6-7A5CCA405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</p:spPr>
        <p:txBody>
          <a:bodyPr anchor="t">
            <a:normAutofit/>
          </a:bodyPr>
          <a:lstStyle/>
          <a:p>
            <a:r>
              <a:rPr lang="it-IT" dirty="0">
                <a:latin typeface="Roboto"/>
                <a:ea typeface="Roboto"/>
                <a:cs typeface="Roboto"/>
              </a:rPr>
              <a:t>Diamond Open Access</a:t>
            </a:r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19A47CE4-86AF-448A-9F6A-E0D2CA4D5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7138" y="1707061"/>
            <a:ext cx="4120770" cy="289022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1400" i="1" dirty="0">
                <a:latin typeface="Roboto"/>
                <a:ea typeface="Roboto"/>
                <a:cs typeface="Roboto"/>
              </a:rPr>
              <a:t>= </a:t>
            </a:r>
            <a:r>
              <a:rPr lang="cs-CZ" sz="1400" i="1" err="1">
                <a:latin typeface="Roboto"/>
                <a:ea typeface="Roboto"/>
                <a:cs typeface="Roboto"/>
              </a:rPr>
              <a:t>the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journal's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content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is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published</a:t>
            </a:r>
            <a:r>
              <a:rPr lang="cs-CZ" sz="1400" i="1" dirty="0">
                <a:latin typeface="Roboto"/>
                <a:ea typeface="Roboto"/>
                <a:cs typeface="Roboto"/>
              </a:rPr>
              <a:t> in open </a:t>
            </a:r>
            <a:r>
              <a:rPr lang="cs-CZ" sz="1400" i="1" err="1">
                <a:latin typeface="Roboto"/>
                <a:ea typeface="Roboto"/>
                <a:cs typeface="Roboto"/>
              </a:rPr>
              <a:t>access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at</a:t>
            </a:r>
            <a:r>
              <a:rPr lang="cs-CZ" sz="1400" i="1" dirty="0">
                <a:latin typeface="Roboto"/>
                <a:ea typeface="Roboto"/>
                <a:cs typeface="Roboto"/>
              </a:rPr>
              <a:t> no </a:t>
            </a:r>
            <a:r>
              <a:rPr lang="cs-CZ" sz="1400" i="1" err="1">
                <a:latin typeface="Roboto"/>
                <a:ea typeface="Roboto"/>
                <a:cs typeface="Roboto"/>
              </a:rPr>
              <a:t>cost</a:t>
            </a:r>
            <a:r>
              <a:rPr lang="cs-CZ" sz="1400" i="1" dirty="0">
                <a:latin typeface="Roboto"/>
                <a:ea typeface="Roboto"/>
                <a:cs typeface="Roboto"/>
              </a:rPr>
              <a:t> to </a:t>
            </a:r>
            <a:r>
              <a:rPr lang="cs-CZ" sz="1400" i="1" err="1">
                <a:latin typeface="Roboto"/>
                <a:ea typeface="Roboto"/>
                <a:cs typeface="Roboto"/>
              </a:rPr>
              <a:t>the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author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or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the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reader</a:t>
            </a:r>
            <a:r>
              <a:rPr lang="cs-CZ" sz="1400" i="1" dirty="0">
                <a:latin typeface="Roboto"/>
                <a:ea typeface="Roboto"/>
                <a:cs typeface="Roboto"/>
              </a:rPr>
              <a:t>. </a:t>
            </a:r>
            <a:r>
              <a:rPr lang="cs-CZ" sz="1400" i="1" err="1">
                <a:latin typeface="Roboto"/>
                <a:ea typeface="Roboto"/>
                <a:cs typeface="Roboto"/>
              </a:rPr>
              <a:t>Publication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process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paid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for</a:t>
            </a:r>
            <a:r>
              <a:rPr lang="cs-CZ" sz="1400" i="1" dirty="0">
                <a:latin typeface="Roboto"/>
                <a:ea typeface="Roboto"/>
                <a:cs typeface="Roboto"/>
              </a:rPr>
              <a:t> by a </a:t>
            </a:r>
            <a:r>
              <a:rPr lang="cs-CZ" sz="1400" i="1" err="1">
                <a:latin typeface="Roboto"/>
                <a:ea typeface="Roboto"/>
                <a:cs typeface="Roboto"/>
              </a:rPr>
              <a:t>funder</a:t>
            </a:r>
            <a:r>
              <a:rPr lang="cs-CZ" sz="1400" i="1" dirty="0">
                <a:latin typeface="Roboto"/>
                <a:ea typeface="Roboto"/>
                <a:cs typeface="Roboto"/>
              </a:rPr>
              <a:t> – </a:t>
            </a:r>
            <a:r>
              <a:rPr lang="cs-CZ" sz="1400" i="1" err="1">
                <a:latin typeface="Roboto"/>
                <a:ea typeface="Roboto"/>
                <a:cs typeface="Roboto"/>
              </a:rPr>
              <a:t>institution</a:t>
            </a:r>
            <a:r>
              <a:rPr lang="cs-CZ" sz="1400" i="1" dirty="0">
                <a:latin typeface="Roboto"/>
                <a:ea typeface="Roboto"/>
                <a:cs typeface="Roboto"/>
              </a:rPr>
              <a:t>, </a:t>
            </a:r>
            <a:r>
              <a:rPr lang="cs-CZ" sz="1400" i="1" err="1">
                <a:latin typeface="Roboto"/>
                <a:ea typeface="Roboto"/>
                <a:cs typeface="Roboto"/>
              </a:rPr>
              <a:t>research</a:t>
            </a:r>
            <a:r>
              <a:rPr lang="cs-CZ" sz="1400" i="1" dirty="0">
                <a:latin typeface="Roboto"/>
                <a:ea typeface="Roboto"/>
                <a:cs typeface="Roboto"/>
              </a:rPr>
              <a:t> </a:t>
            </a:r>
            <a:r>
              <a:rPr lang="cs-CZ" sz="1400" i="1" err="1">
                <a:latin typeface="Roboto"/>
                <a:ea typeface="Roboto"/>
                <a:cs typeface="Roboto"/>
              </a:rPr>
              <a:t>funder</a:t>
            </a:r>
            <a:r>
              <a:rPr lang="cs-CZ" sz="1400" i="1" dirty="0">
                <a:latin typeface="Roboto"/>
                <a:ea typeface="Roboto"/>
                <a:cs typeface="Roboto"/>
              </a:rPr>
              <a:t> (EU), </a:t>
            </a:r>
            <a:r>
              <a:rPr lang="cs-CZ" sz="1400" i="1" err="1">
                <a:latin typeface="Roboto"/>
                <a:ea typeface="Roboto"/>
                <a:cs typeface="Roboto"/>
              </a:rPr>
              <a:t>learned</a:t>
            </a:r>
            <a:r>
              <a:rPr lang="cs-CZ" sz="1400" i="1" dirty="0">
                <a:latin typeface="Roboto"/>
                <a:ea typeface="Roboto"/>
                <a:cs typeface="Roboto"/>
              </a:rPr>
              <a:t> society…</a:t>
            </a:r>
            <a:endParaRPr lang="en-US" sz="1400" dirty="0">
              <a:latin typeface="Roboto"/>
              <a:ea typeface="Roboto"/>
              <a:cs typeface="Roboto"/>
            </a:endParaRPr>
          </a:p>
          <a:p>
            <a:pPr marL="0" indent="0">
              <a:buNone/>
            </a:pPr>
            <a:endParaRPr lang="cs-CZ" sz="1400" dirty="0">
              <a:latin typeface="Roboto"/>
              <a:ea typeface="Roboto"/>
              <a:cs typeface="Roboto"/>
            </a:endParaRPr>
          </a:p>
          <a:p>
            <a:pPr marL="342900" indent="-342900">
              <a:buAutoNum type="arabicPeriod"/>
            </a:pPr>
            <a:r>
              <a:rPr lang="cs-CZ" sz="1600" err="1">
                <a:latin typeface="Roboto"/>
                <a:ea typeface="Roboto"/>
                <a:cs typeface="Roboto"/>
              </a:rPr>
              <a:t>Find</a:t>
            </a:r>
            <a:r>
              <a:rPr lang="cs-CZ" sz="1600" dirty="0">
                <a:latin typeface="Roboto"/>
                <a:ea typeface="Roboto"/>
                <a:cs typeface="Roboto"/>
              </a:rPr>
              <a:t> a </a:t>
            </a:r>
            <a:r>
              <a:rPr lang="cs-CZ" sz="1600" err="1">
                <a:latin typeface="Roboto"/>
                <a:ea typeface="Roboto"/>
                <a:cs typeface="Roboto"/>
              </a:rPr>
              <a:t>suitable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diamond</a:t>
            </a:r>
            <a:r>
              <a:rPr lang="cs-CZ" sz="1600" dirty="0">
                <a:latin typeface="Roboto"/>
                <a:ea typeface="Roboto"/>
                <a:cs typeface="Roboto"/>
              </a:rPr>
              <a:t> open </a:t>
            </a:r>
            <a:r>
              <a:rPr lang="cs-CZ" sz="1600" err="1">
                <a:latin typeface="Roboto"/>
                <a:ea typeface="Roboto"/>
                <a:cs typeface="Roboto"/>
              </a:rPr>
              <a:t>access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journal</a:t>
            </a:r>
            <a:endParaRPr lang="cs-CZ" sz="1600">
              <a:latin typeface="Roboto"/>
              <a:ea typeface="Roboto"/>
              <a:cs typeface="Roboto"/>
            </a:endParaRPr>
          </a:p>
          <a:p>
            <a:pPr marL="718820" lvl="1" indent="-261620">
              <a:buClr>
                <a:srgbClr val="9D9D9D"/>
              </a:buClr>
              <a:buFont typeface="Wingdings"/>
            </a:pPr>
            <a:r>
              <a:rPr lang="cs-CZ" sz="1600" dirty="0">
                <a:latin typeface="Roboto"/>
                <a:ea typeface="Roboto"/>
                <a:cs typeface="Roboto"/>
              </a:rPr>
              <a:t>DOAJ </a:t>
            </a:r>
            <a:r>
              <a:rPr lang="cs-CZ" sz="1600" err="1">
                <a:latin typeface="Roboto"/>
                <a:ea typeface="Roboto"/>
                <a:cs typeface="Roboto"/>
              </a:rPr>
              <a:t>can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filter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diamond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journals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endParaRPr lang="en-US" sz="1600">
              <a:latin typeface="Roboto"/>
              <a:ea typeface="Roboto"/>
              <a:cs typeface="Roboto"/>
            </a:endParaRPr>
          </a:p>
          <a:p>
            <a:pPr marL="342900" indent="-342900">
              <a:buAutoNum type="arabicPeriod"/>
            </a:pPr>
            <a:r>
              <a:rPr lang="cs-CZ" sz="1600" err="1">
                <a:latin typeface="Roboto"/>
                <a:ea typeface="Roboto"/>
                <a:cs typeface="Roboto"/>
              </a:rPr>
              <a:t>Publish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your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article</a:t>
            </a:r>
            <a:r>
              <a:rPr lang="cs-CZ" sz="1600" dirty="0">
                <a:latin typeface="Roboto"/>
                <a:ea typeface="Roboto"/>
                <a:cs typeface="Roboto"/>
              </a:rPr>
              <a:t> in </a:t>
            </a:r>
            <a:r>
              <a:rPr lang="cs-CZ" sz="1600" err="1">
                <a:latin typeface="Roboto"/>
                <a:ea typeface="Roboto"/>
                <a:cs typeface="Roboto"/>
              </a:rPr>
              <a:t>the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selected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journa</a:t>
            </a:r>
            <a:r>
              <a:rPr lang="cs-CZ" sz="1500" err="1">
                <a:latin typeface="Roboto"/>
                <a:ea typeface="Roboto"/>
                <a:cs typeface="Roboto"/>
              </a:rPr>
              <a:t>l</a:t>
            </a:r>
            <a:endParaRPr lang="cs-CZ" err="1">
              <a:cs typeface="Arial"/>
            </a:endParaRPr>
          </a:p>
          <a:p>
            <a:pPr marL="267970" indent="-267970">
              <a:lnSpc>
                <a:spcPct val="90000"/>
              </a:lnSpc>
              <a:buAutoNum type="arabicPeriod"/>
            </a:pPr>
            <a:endParaRPr lang="cs-CZ" sz="1500">
              <a:cs typeface="Arial"/>
            </a:endParaRPr>
          </a:p>
        </p:txBody>
      </p:sp>
      <p:pic>
        <p:nvPicPr>
          <p:cNvPr id="2" name="Obrázek 1" descr="Obsah obrázku text, snímek obrazovky, Písmo, číslo&#10;&#10;Obsah vygenerovaný umělou inteligencí může být nesprávný.">
            <a:extLst>
              <a:ext uri="{FF2B5EF4-FFF2-40B4-BE49-F238E27FC236}">
                <a16:creationId xmlns:a16="http://schemas.microsoft.com/office/drawing/2014/main" id="{58361EA1-3467-E3D3-DE04-432928E5DC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447" y="1700425"/>
            <a:ext cx="4118663" cy="2028441"/>
          </a:xfrm>
          <a:prstGeom prst="rect">
            <a:avLst/>
          </a:prstGeom>
          <a:noFill/>
        </p:spPr>
      </p:pic>
      <p:sp>
        <p:nvSpPr>
          <p:cNvPr id="3" name="Ovál 2">
            <a:extLst>
              <a:ext uri="{FF2B5EF4-FFF2-40B4-BE49-F238E27FC236}">
                <a16:creationId xmlns:a16="http://schemas.microsoft.com/office/drawing/2014/main" id="{351A7539-EFFD-E237-663C-99F1A04A1C8B}"/>
              </a:ext>
            </a:extLst>
          </p:cNvPr>
          <p:cNvSpPr/>
          <p:nvPr/>
        </p:nvSpPr>
        <p:spPr>
          <a:xfrm>
            <a:off x="6787371" y="2844200"/>
            <a:ext cx="1057274" cy="100012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0780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43FAB-F365-159D-50C1-1C44E3F060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snímek obrazovky, software, Písmo&#10;&#10;Obsah vygenerovaný umělou inteligencí může být nesprávný.">
            <a:extLst>
              <a:ext uri="{FF2B5EF4-FFF2-40B4-BE49-F238E27FC236}">
                <a16:creationId xmlns:a16="http://schemas.microsoft.com/office/drawing/2014/main" id="{2F8D8D13-FB5B-4E21-6CA9-52085558D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46" y="691579"/>
            <a:ext cx="8106508" cy="3901019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793F1E5-FF76-0F2E-5E26-DD9B94EB3184}"/>
              </a:ext>
            </a:extLst>
          </p:cNvPr>
          <p:cNvSpPr txBox="1"/>
          <p:nvPr/>
        </p:nvSpPr>
        <p:spPr>
          <a:xfrm>
            <a:off x="515931" y="4592798"/>
            <a:ext cx="6024665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200" dirty="0">
                <a:ea typeface="+mn-lt"/>
                <a:cs typeface="+mn-lt"/>
                <a:hlinkClick r:id="rId4"/>
              </a:rPr>
              <a:t>https://journalcheckertool.org/</a:t>
            </a:r>
            <a:endParaRPr lang="cs-CZ" sz="1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07215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F733B0-2690-0BD7-F525-23DA0D03E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C1972FF-446F-E559-1730-A2300092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40" y="1076138"/>
            <a:ext cx="8391835" cy="619928"/>
          </a:xfrm>
        </p:spPr>
        <p:txBody>
          <a:bodyPr anchor="t">
            <a:normAutofit/>
          </a:bodyPr>
          <a:lstStyle/>
          <a:p>
            <a:r>
              <a:rPr lang="cs-CZ" b="0" err="1"/>
              <a:t>Creative</a:t>
            </a:r>
            <a:r>
              <a:rPr lang="cs-CZ" b="0"/>
              <a:t> </a:t>
            </a:r>
            <a:r>
              <a:rPr lang="cs-CZ" b="0" err="1"/>
              <a:t>Commons</a:t>
            </a:r>
            <a:r>
              <a:rPr lang="cs-CZ" b="0"/>
              <a:t>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552FE02-A681-01FA-FB86-C0AE70FA85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8704" y="1696278"/>
            <a:ext cx="5749005" cy="290100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90000"/>
              </a:lnSpc>
              <a:spcBef>
                <a:spcPts val="20"/>
              </a:spcBef>
              <a:buNone/>
            </a:pPr>
            <a:r>
              <a:rPr lang="cs-CZ" sz="2200" dirty="0">
                <a:latin typeface="Roboto"/>
                <a:ea typeface="Roboto"/>
                <a:cs typeface="Roboto"/>
              </a:rPr>
              <a:t>= </a:t>
            </a:r>
            <a:r>
              <a:rPr lang="cs-CZ" sz="2200" err="1">
                <a:latin typeface="Roboto"/>
                <a:ea typeface="Roboto"/>
                <a:cs typeface="Roboto"/>
              </a:rPr>
              <a:t>irrevocable</a:t>
            </a:r>
            <a:r>
              <a:rPr lang="cs-CZ" sz="2200" dirty="0">
                <a:latin typeface="Roboto"/>
                <a:ea typeface="Roboto"/>
                <a:cs typeface="Roboto"/>
              </a:rPr>
              <a:t>, non-</a:t>
            </a:r>
            <a:r>
              <a:rPr lang="cs-CZ" sz="2200" err="1">
                <a:latin typeface="Roboto"/>
                <a:ea typeface="Roboto"/>
                <a:cs typeface="Roboto"/>
              </a:rPr>
              <a:t>exclusive</a:t>
            </a:r>
            <a:r>
              <a:rPr lang="cs-CZ" sz="2200" dirty="0">
                <a:latin typeface="Roboto"/>
                <a:ea typeface="Roboto"/>
                <a:cs typeface="Roboto"/>
              </a:rPr>
              <a:t>, </a:t>
            </a:r>
            <a:r>
              <a:rPr lang="cs-CZ" sz="2200" err="1">
                <a:latin typeface="Roboto"/>
                <a:ea typeface="Roboto"/>
                <a:cs typeface="Roboto"/>
              </a:rPr>
              <a:t>gratuitous</a:t>
            </a:r>
            <a:r>
              <a:rPr lang="cs-CZ" sz="2200" dirty="0">
                <a:latin typeface="Roboto"/>
                <a:ea typeface="Roboto"/>
                <a:cs typeface="Roboto"/>
              </a:rPr>
              <a:t> </a:t>
            </a:r>
          </a:p>
          <a:p>
            <a:pPr marL="718820" lvl="1" indent="-261620">
              <a:lnSpc>
                <a:spcPct val="90000"/>
              </a:lnSpc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sz="1800" dirty="0">
                <a:latin typeface="Roboto"/>
                <a:ea typeface="Roboto"/>
                <a:cs typeface="Roboto"/>
              </a:rPr>
              <a:t>4 </a:t>
            </a:r>
            <a:r>
              <a:rPr lang="cs-CZ" sz="1800" err="1">
                <a:latin typeface="Roboto"/>
                <a:ea typeface="Roboto"/>
                <a:cs typeface="Roboto"/>
              </a:rPr>
              <a:t>license</a:t>
            </a:r>
            <a:r>
              <a:rPr lang="cs-CZ" sz="1800" dirty="0">
                <a:latin typeface="Roboto"/>
                <a:ea typeface="Roboto"/>
                <a:cs typeface="Roboto"/>
              </a:rPr>
              <a:t> </a:t>
            </a:r>
            <a:r>
              <a:rPr lang="cs-CZ" sz="1800" err="1">
                <a:latin typeface="Roboto"/>
                <a:ea typeface="Roboto"/>
                <a:cs typeface="Roboto"/>
              </a:rPr>
              <a:t>elements</a:t>
            </a:r>
            <a:r>
              <a:rPr lang="cs-CZ" sz="1800" dirty="0">
                <a:latin typeface="Roboto"/>
                <a:ea typeface="Roboto"/>
                <a:cs typeface="Roboto"/>
              </a:rPr>
              <a:t>: </a:t>
            </a:r>
          </a:p>
          <a:p>
            <a:pPr lvl="2">
              <a:lnSpc>
                <a:spcPct val="90000"/>
              </a:lnSpc>
              <a:buClr>
                <a:srgbClr val="2C4390"/>
              </a:buClr>
            </a:pPr>
            <a:r>
              <a:rPr lang="cs-CZ" sz="1400" dirty="0">
                <a:latin typeface="Roboto"/>
                <a:ea typeface="Roboto"/>
                <a:cs typeface="Roboto"/>
              </a:rPr>
              <a:t>BY </a:t>
            </a:r>
            <a:r>
              <a:rPr lang="cs-CZ" sz="1400" dirty="0">
                <a:latin typeface="Roboto"/>
                <a:ea typeface="+mn-lt"/>
                <a:cs typeface="+mn-lt"/>
              </a:rPr>
              <a:t>–</a:t>
            </a:r>
            <a:r>
              <a:rPr lang="cs-CZ" sz="1400" dirty="0">
                <a:latin typeface="Roboto"/>
                <a:ea typeface="Roboto"/>
                <a:cs typeface="Roboto"/>
              </a:rPr>
              <a:t> </a:t>
            </a:r>
            <a:r>
              <a:rPr lang="cs-CZ" sz="1400" err="1">
                <a:latin typeface="Roboto"/>
                <a:ea typeface="Roboto"/>
                <a:cs typeface="Roboto"/>
              </a:rPr>
              <a:t>attribution</a:t>
            </a:r>
            <a:endParaRPr lang="cs-CZ" sz="1400">
              <a:latin typeface="Roboto"/>
              <a:ea typeface="Roboto"/>
              <a:cs typeface="Roboto"/>
            </a:endParaRPr>
          </a:p>
          <a:p>
            <a:pPr lvl="2">
              <a:lnSpc>
                <a:spcPct val="90000"/>
              </a:lnSpc>
            </a:pPr>
            <a:r>
              <a:rPr lang="cs-CZ" sz="1400" dirty="0">
                <a:latin typeface="Roboto"/>
                <a:ea typeface="Roboto"/>
                <a:cs typeface="Roboto"/>
              </a:rPr>
              <a:t>NC – </a:t>
            </a:r>
            <a:r>
              <a:rPr lang="cs-CZ" sz="1400" dirty="0">
                <a:latin typeface="Roboto"/>
                <a:ea typeface="+mn-lt"/>
                <a:cs typeface="+mn-lt"/>
              </a:rPr>
              <a:t>non-</a:t>
            </a:r>
            <a:r>
              <a:rPr lang="cs-CZ" sz="1400" err="1">
                <a:latin typeface="Roboto"/>
                <a:ea typeface="+mn-lt"/>
                <a:cs typeface="+mn-lt"/>
              </a:rPr>
              <a:t>commercial</a:t>
            </a:r>
            <a:r>
              <a:rPr lang="cs-CZ" sz="1400" dirty="0">
                <a:latin typeface="Roboto"/>
                <a:ea typeface="+mn-lt"/>
                <a:cs typeface="+mn-lt"/>
              </a:rPr>
              <a:t> use </a:t>
            </a:r>
            <a:endParaRPr lang="cs-CZ" sz="1400" dirty="0">
              <a:latin typeface="Roboto"/>
              <a:ea typeface="Roboto"/>
              <a:cs typeface="Roboto"/>
            </a:endParaRPr>
          </a:p>
          <a:p>
            <a:pPr lvl="2">
              <a:lnSpc>
                <a:spcPct val="90000"/>
              </a:lnSpc>
              <a:buClr>
                <a:srgbClr val="2C4390"/>
              </a:buClr>
            </a:pPr>
            <a:r>
              <a:rPr lang="cs-CZ" sz="1400" dirty="0">
                <a:latin typeface="Roboto"/>
                <a:ea typeface="Roboto"/>
                <a:cs typeface="Roboto"/>
              </a:rPr>
              <a:t>ND </a:t>
            </a:r>
            <a:r>
              <a:rPr lang="cs-CZ" sz="1400" dirty="0">
                <a:latin typeface="Roboto"/>
                <a:ea typeface="+mn-lt"/>
                <a:cs typeface="+mn-lt"/>
              </a:rPr>
              <a:t>–</a:t>
            </a:r>
            <a:r>
              <a:rPr lang="cs-CZ" sz="1400" dirty="0">
                <a:latin typeface="Roboto"/>
                <a:ea typeface="Roboto"/>
                <a:cs typeface="Roboto"/>
              </a:rPr>
              <a:t> no </a:t>
            </a:r>
            <a:r>
              <a:rPr lang="cs-CZ" sz="1400" err="1">
                <a:latin typeface="Roboto"/>
                <a:ea typeface="Roboto"/>
                <a:cs typeface="Roboto"/>
              </a:rPr>
              <a:t>derivatives</a:t>
            </a:r>
            <a:endParaRPr lang="cs-CZ" sz="1400">
              <a:latin typeface="Roboto"/>
              <a:ea typeface="Roboto"/>
              <a:cs typeface="Roboto"/>
            </a:endParaRPr>
          </a:p>
          <a:p>
            <a:pPr lvl="2">
              <a:lnSpc>
                <a:spcPct val="90000"/>
              </a:lnSpc>
              <a:buClr>
                <a:srgbClr val="2C4390"/>
              </a:buClr>
            </a:pPr>
            <a:r>
              <a:rPr lang="cs-CZ" sz="1400" dirty="0">
                <a:latin typeface="Roboto"/>
                <a:ea typeface="Roboto"/>
                <a:cs typeface="Roboto"/>
              </a:rPr>
              <a:t>SA – </a:t>
            </a:r>
            <a:r>
              <a:rPr lang="cs-CZ" sz="1400" err="1">
                <a:latin typeface="Roboto"/>
                <a:ea typeface="Roboto"/>
                <a:cs typeface="Roboto"/>
              </a:rPr>
              <a:t>share</a:t>
            </a:r>
            <a:r>
              <a:rPr lang="cs-CZ" sz="1400" dirty="0">
                <a:latin typeface="Roboto"/>
                <a:ea typeface="Roboto"/>
                <a:cs typeface="Roboto"/>
              </a:rPr>
              <a:t> </a:t>
            </a:r>
            <a:r>
              <a:rPr lang="cs-CZ" sz="1400" err="1">
                <a:latin typeface="Roboto"/>
                <a:ea typeface="Roboto"/>
                <a:cs typeface="Roboto"/>
              </a:rPr>
              <a:t>alike</a:t>
            </a:r>
            <a:r>
              <a:rPr lang="cs-CZ" sz="1400" dirty="0">
                <a:latin typeface="Roboto"/>
                <a:ea typeface="Roboto"/>
                <a:cs typeface="Roboto"/>
              </a:rPr>
              <a:t> </a:t>
            </a:r>
            <a:endParaRPr lang="cs-CZ" sz="1800" dirty="0">
              <a:latin typeface="Roboto"/>
              <a:ea typeface="Roboto"/>
              <a:cs typeface="Roboto"/>
            </a:endParaRPr>
          </a:p>
          <a:p>
            <a:pPr marL="0" indent="0">
              <a:lnSpc>
                <a:spcPct val="90000"/>
              </a:lnSpc>
              <a:spcBef>
                <a:spcPts val="20"/>
              </a:spcBef>
              <a:buNone/>
            </a:pPr>
            <a:r>
              <a:rPr lang="cs-CZ" sz="2200">
                <a:latin typeface="Roboto"/>
                <a:ea typeface="Roboto"/>
                <a:cs typeface="Roboto"/>
              </a:rPr>
              <a:t>  = </a:t>
            </a:r>
            <a:r>
              <a:rPr lang="cs-CZ" sz="2200" dirty="0">
                <a:latin typeface="Roboto"/>
                <a:ea typeface="Roboto"/>
                <a:cs typeface="Roboto"/>
                <a:hlinkClick r:id="rId3"/>
              </a:rPr>
              <a:t>6 different license types</a:t>
            </a:r>
            <a:endParaRPr lang="cs-CZ" sz="2200">
              <a:latin typeface="Roboto"/>
              <a:ea typeface="Roboto"/>
              <a:cs typeface="Roboto"/>
            </a:endParaRPr>
          </a:p>
          <a:p>
            <a:pPr marL="267970" indent="-267970">
              <a:lnSpc>
                <a:spcPct val="90000"/>
              </a:lnSpc>
            </a:pPr>
            <a:endParaRPr lang="cs-CZ" sz="2200"/>
          </a:p>
        </p:txBody>
      </p:sp>
      <p:pic>
        <p:nvPicPr>
          <p:cNvPr id="8" name="Obrázek 7" descr="Obsah obrázku Písmo, snímek obrazovky, Grafika, kruh&#10;&#10;Obsah vygenerovaný umělou inteligencí může být nesprávný.">
            <a:extLst>
              <a:ext uri="{FF2B5EF4-FFF2-40B4-BE49-F238E27FC236}">
                <a16:creationId xmlns:a16="http://schemas.microsoft.com/office/drawing/2014/main" id="{E2755F69-46C3-F2FF-6716-0832FC8AE0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1762" y="1124778"/>
            <a:ext cx="720448" cy="2881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47875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0128C8D7-341B-6081-BF40-3F1A16E2A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240" y="1076138"/>
            <a:ext cx="7686985" cy="553253"/>
          </a:xfrm>
        </p:spPr>
        <p:txBody>
          <a:bodyPr/>
          <a:lstStyle/>
          <a:p>
            <a:r>
              <a:rPr lang="cs-CZ" dirty="0" err="1">
                <a:cs typeface="Arial"/>
              </a:rPr>
              <a:t>Creative</a:t>
            </a:r>
            <a:r>
              <a:rPr lang="cs-CZ" dirty="0">
                <a:cs typeface="Arial"/>
              </a:rPr>
              <a:t> </a:t>
            </a:r>
            <a:r>
              <a:rPr lang="cs-CZ" dirty="0" err="1">
                <a:cs typeface="Arial"/>
              </a:rPr>
              <a:t>Commons</a:t>
            </a:r>
            <a:endParaRPr lang="cs-CZ" dirty="0" err="1"/>
          </a:p>
        </p:txBody>
      </p:sp>
      <p:sp>
        <p:nvSpPr>
          <p:cNvPr id="15" name="Zástupný obsah 14">
            <a:extLst>
              <a:ext uri="{FF2B5EF4-FFF2-40B4-BE49-F238E27FC236}">
                <a16:creationId xmlns:a16="http://schemas.microsoft.com/office/drawing/2014/main" id="{DBEBC365-B633-1A32-988E-D94983860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267970" indent="-267970"/>
            <a:r>
              <a:rPr lang="cs-CZ" sz="1800" dirty="0">
                <a:latin typeface="Roboto"/>
                <a:ea typeface="Roboto"/>
                <a:cs typeface="Roboto"/>
              </a:rPr>
              <a:t>6 </a:t>
            </a:r>
            <a:r>
              <a:rPr lang="cs-CZ" sz="1800" err="1">
                <a:latin typeface="Roboto"/>
                <a:ea typeface="Roboto"/>
                <a:cs typeface="Roboto"/>
              </a:rPr>
              <a:t>license</a:t>
            </a:r>
            <a:r>
              <a:rPr lang="cs-CZ" sz="1800" dirty="0">
                <a:latin typeface="Roboto"/>
                <a:ea typeface="Roboto"/>
                <a:cs typeface="Roboto"/>
              </a:rPr>
              <a:t> </a:t>
            </a:r>
            <a:r>
              <a:rPr lang="cs-CZ" sz="1800" err="1">
                <a:latin typeface="Roboto"/>
                <a:ea typeface="Roboto"/>
                <a:cs typeface="Roboto"/>
              </a:rPr>
              <a:t>types</a:t>
            </a:r>
            <a:r>
              <a:rPr lang="cs-CZ" sz="1800" dirty="0">
                <a:latin typeface="Roboto"/>
                <a:ea typeface="Roboto"/>
                <a:cs typeface="Roboto"/>
              </a:rPr>
              <a:t> (+ CC0): </a:t>
            </a:r>
            <a:endParaRPr lang="cs-CZ" sz="1800">
              <a:latin typeface="Roboto"/>
              <a:ea typeface="Roboto"/>
              <a:cs typeface="Roboto"/>
            </a:endParaRPr>
          </a:p>
          <a:p>
            <a:pPr marL="267970" indent="-267970"/>
            <a:r>
              <a:rPr lang="cs-CZ" sz="1800" dirty="0">
                <a:latin typeface="Roboto"/>
                <a:ea typeface="Roboto"/>
                <a:cs typeface="Roboto"/>
              </a:rPr>
              <a:t>Use text </a:t>
            </a:r>
            <a:r>
              <a:rPr lang="cs-CZ" sz="1800" err="1">
                <a:latin typeface="Roboto"/>
                <a:ea typeface="Roboto"/>
                <a:cs typeface="Roboto"/>
              </a:rPr>
              <a:t>or</a:t>
            </a:r>
            <a:r>
              <a:rPr lang="cs-CZ" sz="1800" dirty="0">
                <a:latin typeface="Roboto"/>
                <a:ea typeface="Roboto"/>
                <a:cs typeface="Roboto"/>
              </a:rPr>
              <a:t> </a:t>
            </a:r>
            <a:r>
              <a:rPr lang="cs-CZ" sz="1800" err="1">
                <a:latin typeface="Roboto"/>
                <a:ea typeface="Roboto"/>
                <a:cs typeface="Roboto"/>
              </a:rPr>
              <a:t>icon</a:t>
            </a:r>
            <a:r>
              <a:rPr lang="cs-CZ" sz="1800" dirty="0">
                <a:latin typeface="Roboto"/>
                <a:ea typeface="Roboto"/>
                <a:cs typeface="Roboto"/>
              </a:rPr>
              <a:t> + html link!  </a:t>
            </a:r>
          </a:p>
          <a:p>
            <a:pPr marL="267970" indent="-267970"/>
            <a:endParaRPr lang="cs-CZ" dirty="0">
              <a:cs typeface="Arial"/>
            </a:endParaRPr>
          </a:p>
        </p:txBody>
      </p:sp>
      <p:pic>
        <p:nvPicPr>
          <p:cNvPr id="16" name="Obrázek 15" descr="Obsah obrázku snímek obrazovky, text, Písmo, číslo&#10;&#10;Obsah vygenerovaný umělou inteligencí může být nesprávný.">
            <a:extLst>
              <a:ext uri="{FF2B5EF4-FFF2-40B4-BE49-F238E27FC236}">
                <a16:creationId xmlns:a16="http://schemas.microsoft.com/office/drawing/2014/main" id="{3A8525C4-166C-F941-342E-BCA32520E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2473325"/>
            <a:ext cx="6134100" cy="195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206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2DA820AD-D417-AB5D-1159-C26180C558F6}"/>
              </a:ext>
            </a:extLst>
          </p:cNvPr>
          <p:cNvSpPr txBox="1"/>
          <p:nvPr/>
        </p:nvSpPr>
        <p:spPr>
          <a:xfrm>
            <a:off x="609600" y="1819275"/>
            <a:ext cx="54483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i="1">
                <a:latin typeface="Source Sans Pro"/>
              </a:rPr>
              <a:t>© 2019. This work is openly licensed via </a:t>
            </a:r>
            <a:r>
              <a:rPr lang="en-US" i="1" u="sng">
                <a:solidFill>
                  <a:srgbClr val="009BD3"/>
                </a:solidFill>
                <a:latin typeface="Source Sans Pro"/>
                <a:cs typeface="Segoe UI"/>
                <a:hlinkClick r:id="rId2"/>
              </a:rPr>
              <a:t>CC BY 4.0</a:t>
            </a:r>
            <a:r>
              <a:rPr lang="en-US" i="1">
                <a:latin typeface="Source Sans Pro"/>
              </a:rPr>
              <a:t>.</a:t>
            </a:r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9B3E5ED-FA31-585A-8C0C-A38C1ACFF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cs typeface="Arial"/>
              </a:rPr>
              <a:t>Examples</a:t>
            </a:r>
            <a:endParaRPr lang="cs-CZ" dirty="0" err="1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B743A81-FF7A-6E2C-BAD8-F6960C5113B0}"/>
              </a:ext>
            </a:extLst>
          </p:cNvPr>
          <p:cNvSpPr txBox="1"/>
          <p:nvPr/>
        </p:nvSpPr>
        <p:spPr>
          <a:xfrm>
            <a:off x="533399" y="2752725"/>
            <a:ext cx="8143875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dirty="0">
                <a:highlight>
                  <a:srgbClr val="FFFFFF"/>
                </a:highlight>
                <a:ea typeface="+mn-lt"/>
                <a:cs typeface="+mn-lt"/>
              </a:rPr>
              <a:t>Acta </a:t>
            </a:r>
            <a:r>
              <a:rPr lang="cs-CZ" dirty="0" err="1">
                <a:highlight>
                  <a:srgbClr val="FFFFFF"/>
                </a:highlight>
                <a:ea typeface="+mn-lt"/>
                <a:cs typeface="+mn-lt"/>
              </a:rPr>
              <a:t>Medica</a:t>
            </a:r>
            <a:r>
              <a:rPr lang="cs-CZ" dirty="0">
                <a:highlight>
                  <a:srgbClr val="FFFFFF"/>
                </a:highlight>
                <a:ea typeface="+mn-lt"/>
                <a:cs typeface="+mn-lt"/>
              </a:rPr>
              <a:t> (Hradec Králové) 2024; 67(2): 1–1000 </a:t>
            </a:r>
          </a:p>
          <a:p>
            <a:r>
              <a:rPr lang="cs-CZ" dirty="0">
                <a:highlight>
                  <a:srgbClr val="FFFFFF"/>
                </a:highlight>
                <a:ea typeface="+mn-lt"/>
                <a:cs typeface="+mn-lt"/>
              </a:rPr>
              <a:t>https://doi.org/xyxyxyxyxyxxyxyxy</a:t>
            </a:r>
            <a:endParaRPr lang="cs-CZ">
              <a:highlight>
                <a:srgbClr val="FFFFFF"/>
              </a:highlight>
              <a:ea typeface="+mn-lt"/>
              <a:cs typeface="+mn-lt"/>
            </a:endParaRPr>
          </a:p>
          <a:p>
            <a:r>
              <a:rPr lang="cs-CZ" dirty="0">
                <a:ea typeface="+mn-lt"/>
                <a:cs typeface="+mn-lt"/>
              </a:rPr>
              <a:t>© 2024 </a:t>
            </a:r>
            <a:r>
              <a:rPr lang="cs-CZ" dirty="0" err="1">
                <a:ea typeface="+mn-lt"/>
                <a:cs typeface="+mn-lt"/>
              </a:rPr>
              <a:t>The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Authors</a:t>
            </a:r>
            <a:r>
              <a:rPr lang="cs-CZ" dirty="0">
                <a:ea typeface="+mn-lt"/>
                <a:cs typeface="+mn-lt"/>
              </a:rPr>
              <a:t>. </a:t>
            </a:r>
            <a:r>
              <a:rPr lang="cs-CZ" dirty="0" err="1">
                <a:ea typeface="+mn-lt"/>
                <a:cs typeface="+mn-lt"/>
              </a:rPr>
              <a:t>This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is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an</a:t>
            </a:r>
            <a:r>
              <a:rPr lang="cs-CZ" dirty="0">
                <a:ea typeface="+mn-lt"/>
                <a:cs typeface="+mn-lt"/>
              </a:rPr>
              <a:t> open-</a:t>
            </a:r>
            <a:r>
              <a:rPr lang="cs-CZ" dirty="0" err="1">
                <a:ea typeface="+mn-lt"/>
                <a:cs typeface="+mn-lt"/>
              </a:rPr>
              <a:t>access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article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distributed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under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the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terms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of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the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Creative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Commons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Attribution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License</a:t>
            </a:r>
            <a:r>
              <a:rPr lang="cs-CZ" dirty="0">
                <a:ea typeface="+mn-lt"/>
                <a:cs typeface="+mn-lt"/>
              </a:rPr>
              <a:t> (</a:t>
            </a:r>
            <a:r>
              <a:rPr lang="cs-CZ" dirty="0">
                <a:ea typeface="+mn-lt"/>
                <a:cs typeface="+mn-lt"/>
                <a:hlinkClick r:id="rId2"/>
              </a:rPr>
              <a:t>http://creativecommons.org/licenses/by/4.0</a:t>
            </a:r>
            <a:r>
              <a:rPr lang="cs-CZ" dirty="0">
                <a:ea typeface="+mn-lt"/>
                <a:cs typeface="+mn-lt"/>
              </a:rPr>
              <a:t>), </a:t>
            </a:r>
            <a:r>
              <a:rPr lang="cs-CZ" dirty="0" err="1">
                <a:ea typeface="+mn-lt"/>
                <a:cs typeface="+mn-lt"/>
              </a:rPr>
              <a:t>which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permits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unrestricted</a:t>
            </a:r>
            <a:r>
              <a:rPr lang="cs-CZ" dirty="0">
                <a:ea typeface="+mn-lt"/>
                <a:cs typeface="+mn-lt"/>
              </a:rPr>
              <a:t> use, </a:t>
            </a:r>
            <a:r>
              <a:rPr lang="cs-CZ" dirty="0" err="1">
                <a:ea typeface="+mn-lt"/>
                <a:cs typeface="+mn-lt"/>
              </a:rPr>
              <a:t>distribution</a:t>
            </a:r>
            <a:r>
              <a:rPr lang="cs-CZ" dirty="0">
                <a:ea typeface="+mn-lt"/>
                <a:cs typeface="+mn-lt"/>
              </a:rPr>
              <a:t>, and </a:t>
            </a:r>
            <a:r>
              <a:rPr lang="cs-CZ" dirty="0" err="1">
                <a:ea typeface="+mn-lt"/>
                <a:cs typeface="+mn-lt"/>
              </a:rPr>
              <a:t>reproduction</a:t>
            </a:r>
            <a:r>
              <a:rPr lang="cs-CZ" dirty="0">
                <a:ea typeface="+mn-lt"/>
                <a:cs typeface="+mn-lt"/>
              </a:rPr>
              <a:t> in any medium, </a:t>
            </a:r>
            <a:r>
              <a:rPr lang="cs-CZ" dirty="0" err="1">
                <a:ea typeface="+mn-lt"/>
                <a:cs typeface="+mn-lt"/>
              </a:rPr>
              <a:t>provided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the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original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author</a:t>
            </a:r>
            <a:r>
              <a:rPr lang="cs-CZ" dirty="0">
                <a:ea typeface="+mn-lt"/>
                <a:cs typeface="+mn-lt"/>
              </a:rPr>
              <a:t> and source are </a:t>
            </a:r>
            <a:r>
              <a:rPr lang="cs-CZ" dirty="0" err="1">
                <a:ea typeface="+mn-lt"/>
                <a:cs typeface="+mn-lt"/>
              </a:rPr>
              <a:t>credited</a:t>
            </a:r>
            <a:r>
              <a:rPr lang="cs-CZ" dirty="0">
                <a:ea typeface="+mn-lt"/>
                <a:cs typeface="+mn-lt"/>
              </a:rPr>
              <a:t>.</a:t>
            </a:r>
            <a:endParaRPr lang="cs-CZ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845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96F7D97D-7107-45A9-92D1-D9C5FF9BB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079" y="662900"/>
            <a:ext cx="1533834" cy="619928"/>
          </a:xfrm>
        </p:spPr>
        <p:txBody>
          <a:bodyPr>
            <a:normAutofit fontScale="90000"/>
          </a:bodyPr>
          <a:lstStyle/>
          <a:p>
            <a:r>
              <a:rPr lang="cs-CZ" dirty="0" err="1">
                <a:ea typeface="+mj-lt"/>
                <a:cs typeface="+mj-lt"/>
              </a:rPr>
              <a:t>Takeaway</a:t>
            </a:r>
            <a:r>
              <a:rPr lang="cs-CZ" dirty="0">
                <a:ea typeface="+mj-lt"/>
                <a:cs typeface="+mj-lt"/>
              </a:rPr>
              <a:t>:</a:t>
            </a:r>
            <a:r>
              <a:rPr lang="cs-CZ" b="0" dirty="0">
                <a:ea typeface="+mj-lt"/>
                <a:cs typeface="+mj-lt"/>
              </a:rPr>
              <a:t> </a:t>
            </a:r>
            <a:endParaRPr lang="cs-CZ" dirty="0" err="1">
              <a:ea typeface="+mj-lt"/>
              <a:cs typeface="+mj-lt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21DC9F1-5D0F-4CA9-89D1-4730B9DBC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8402" y="537614"/>
            <a:ext cx="5427517" cy="421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0765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2E322D-1A32-38B8-5C5C-842CEB461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err="1">
                <a:latin typeface="Roboto"/>
                <a:ea typeface="Roboto"/>
                <a:cs typeface="Arial"/>
              </a:rPr>
              <a:t>Where</a:t>
            </a:r>
            <a:r>
              <a:rPr lang="cs-CZ" dirty="0">
                <a:latin typeface="Roboto"/>
                <a:ea typeface="Roboto"/>
                <a:cs typeface="Arial"/>
              </a:rPr>
              <a:t> do I </a:t>
            </a:r>
            <a:r>
              <a:rPr lang="cs-CZ" err="1">
                <a:latin typeface="Roboto"/>
                <a:ea typeface="Roboto"/>
                <a:cs typeface="Arial"/>
              </a:rPr>
              <a:t>find</a:t>
            </a:r>
            <a:r>
              <a:rPr lang="cs-CZ" dirty="0">
                <a:latin typeface="Roboto"/>
                <a:ea typeface="Roboto"/>
                <a:cs typeface="Arial"/>
              </a:rPr>
              <a:t> </a:t>
            </a:r>
            <a:r>
              <a:rPr lang="cs-CZ" err="1">
                <a:latin typeface="Roboto"/>
                <a:ea typeface="Roboto"/>
                <a:cs typeface="Arial"/>
              </a:rPr>
              <a:t>help</a:t>
            </a:r>
            <a:r>
              <a:rPr lang="cs-CZ" dirty="0">
                <a:latin typeface="Roboto"/>
                <a:ea typeface="Roboto"/>
                <a:cs typeface="Arial"/>
              </a:rPr>
              <a:t>?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2295354-8A2F-DA61-71C0-DD996C0DCC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 marL="267970" indent="-267970"/>
            <a:r>
              <a:rPr lang="cs-CZ" dirty="0">
                <a:latin typeface="Roboto"/>
                <a:ea typeface="Roboto"/>
                <a:cs typeface="+mn-lt"/>
              </a:rPr>
              <a:t>Open science support </a:t>
            </a:r>
            <a:r>
              <a:rPr lang="cs-CZ" err="1">
                <a:latin typeface="Roboto"/>
                <a:ea typeface="Roboto"/>
                <a:cs typeface="+mn-lt"/>
              </a:rPr>
              <a:t>at</a:t>
            </a:r>
            <a:r>
              <a:rPr lang="cs-CZ" dirty="0">
                <a:latin typeface="Roboto"/>
                <a:ea typeface="Roboto"/>
                <a:cs typeface="+mn-lt"/>
              </a:rPr>
              <a:t> </a:t>
            </a:r>
            <a:r>
              <a:rPr lang="cs-CZ" err="1">
                <a:latin typeface="Roboto"/>
                <a:ea typeface="Roboto"/>
                <a:cs typeface="+mn-lt"/>
              </a:rPr>
              <a:t>your</a:t>
            </a:r>
            <a:r>
              <a:rPr lang="cs-CZ" dirty="0">
                <a:latin typeface="Roboto"/>
                <a:ea typeface="Roboto"/>
                <a:cs typeface="+mn-lt"/>
              </a:rPr>
              <a:t> </a:t>
            </a:r>
            <a:r>
              <a:rPr lang="cs-CZ" err="1">
                <a:latin typeface="Roboto"/>
                <a:ea typeface="Roboto"/>
                <a:cs typeface="+mn-lt"/>
              </a:rPr>
              <a:t>institution</a:t>
            </a:r>
            <a:endParaRPr lang="cs-CZ"/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err="1">
                <a:latin typeface="Roboto"/>
                <a:ea typeface="Roboto"/>
                <a:cs typeface="+mn-lt"/>
              </a:rPr>
              <a:t>Library</a:t>
            </a:r>
            <a:r>
              <a:rPr lang="cs-CZ" dirty="0">
                <a:latin typeface="Roboto"/>
                <a:ea typeface="Roboto"/>
                <a:cs typeface="+mn-lt"/>
              </a:rPr>
              <a:t>! </a:t>
            </a:r>
            <a:endParaRPr lang="cs-CZ"/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dirty="0">
                <a:latin typeface="Roboto"/>
                <a:ea typeface="Roboto"/>
                <a:cs typeface="+mn-lt"/>
              </a:rPr>
              <a:t>PhD Office, </a:t>
            </a:r>
            <a:r>
              <a:rPr lang="cs-CZ" err="1">
                <a:latin typeface="Roboto"/>
                <a:ea typeface="Roboto"/>
                <a:cs typeface="Roboto"/>
              </a:rPr>
              <a:t>Research</a:t>
            </a:r>
            <a:r>
              <a:rPr lang="cs-CZ" dirty="0">
                <a:latin typeface="Roboto"/>
                <a:ea typeface="Roboto"/>
                <a:cs typeface="Roboto"/>
              </a:rPr>
              <a:t> Office</a:t>
            </a:r>
          </a:p>
          <a:p>
            <a:pPr marL="267970" indent="-267970"/>
            <a:r>
              <a:rPr lang="cs-CZ" err="1">
                <a:latin typeface="Roboto"/>
                <a:ea typeface="Roboto"/>
                <a:cs typeface="+mn-lt"/>
              </a:rPr>
              <a:t>Other</a:t>
            </a:r>
            <a:r>
              <a:rPr lang="cs-CZ" dirty="0">
                <a:latin typeface="Roboto"/>
                <a:ea typeface="Roboto"/>
                <a:cs typeface="+mn-lt"/>
              </a:rPr>
              <a:t> </a:t>
            </a:r>
            <a:r>
              <a:rPr lang="cs-CZ" err="1">
                <a:latin typeface="Roboto"/>
                <a:ea typeface="Roboto"/>
                <a:cs typeface="+mn-lt"/>
              </a:rPr>
              <a:t>resources</a:t>
            </a:r>
            <a:r>
              <a:rPr lang="cs-CZ" dirty="0">
                <a:latin typeface="Roboto"/>
                <a:ea typeface="Roboto"/>
                <a:cs typeface="+mn-lt"/>
              </a:rPr>
              <a:t>: </a:t>
            </a:r>
            <a:endParaRPr lang="cs-CZ"/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err="1">
                <a:latin typeface="Roboto"/>
                <a:ea typeface="Roboto"/>
                <a:cs typeface="+mn-lt"/>
              </a:rPr>
              <a:t>OpenAire</a:t>
            </a:r>
            <a:r>
              <a:rPr lang="cs-CZ" dirty="0">
                <a:latin typeface="Roboto"/>
                <a:ea typeface="Roboto"/>
                <a:cs typeface="+mn-lt"/>
              </a:rPr>
              <a:t>: </a:t>
            </a:r>
            <a:r>
              <a:rPr lang="cs-CZ" dirty="0">
                <a:latin typeface="Arial"/>
                <a:ea typeface="Roboto"/>
                <a:cs typeface="+mn-lt"/>
                <a:hlinkClick r:id="rId2"/>
              </a:rPr>
              <a:t>https://www.openaire.eu/guides</a:t>
            </a:r>
            <a:endParaRPr lang="cs-CZ" dirty="0">
              <a:latin typeface="Roboto"/>
              <a:ea typeface="Roboto"/>
              <a:cs typeface="+mn-lt"/>
            </a:endParaRPr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err="1">
                <a:latin typeface="Roboto"/>
                <a:ea typeface="Roboto"/>
                <a:cs typeface="+mn-lt"/>
              </a:rPr>
              <a:t>European</a:t>
            </a:r>
            <a:r>
              <a:rPr lang="cs-CZ" dirty="0">
                <a:latin typeface="Roboto"/>
                <a:ea typeface="Roboto"/>
                <a:cs typeface="+mn-lt"/>
              </a:rPr>
              <a:t> </a:t>
            </a:r>
            <a:r>
              <a:rPr lang="cs-CZ" err="1">
                <a:latin typeface="Roboto"/>
                <a:ea typeface="Roboto"/>
                <a:cs typeface="+mn-lt"/>
              </a:rPr>
              <a:t>Commission</a:t>
            </a:r>
            <a:r>
              <a:rPr lang="cs-CZ" dirty="0">
                <a:latin typeface="Roboto"/>
                <a:ea typeface="Roboto"/>
                <a:cs typeface="+mn-lt"/>
              </a:rPr>
              <a:t>: </a:t>
            </a:r>
            <a:r>
              <a:rPr lang="cs-CZ" dirty="0">
                <a:latin typeface="Arial"/>
                <a:ea typeface="Roboto"/>
                <a:cs typeface="+mn-lt"/>
                <a:hlinkClick r:id="rId3"/>
              </a:rPr>
              <a:t>https://rea.ec.europa.eu/open-science_en</a:t>
            </a:r>
            <a:endParaRPr lang="cs-CZ" dirty="0">
              <a:latin typeface="Roboto"/>
              <a:ea typeface="Roboto"/>
              <a:cs typeface="+mn-lt"/>
            </a:endParaRPr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dirty="0">
                <a:latin typeface="Roboto"/>
                <a:ea typeface="Roboto"/>
                <a:cs typeface="+mn-lt"/>
              </a:rPr>
              <a:t>OASPA: </a:t>
            </a:r>
            <a:r>
              <a:rPr lang="cs-CZ" dirty="0">
                <a:latin typeface="Arial"/>
                <a:ea typeface="Roboto"/>
                <a:cs typeface="+mn-lt"/>
                <a:hlinkClick r:id="rId4"/>
              </a:rPr>
              <a:t>https://www.oaspa.org/</a:t>
            </a:r>
            <a:r>
              <a:rPr lang="cs-CZ" dirty="0">
                <a:latin typeface="Arial"/>
                <a:ea typeface="Roboto"/>
                <a:cs typeface="+mn-lt"/>
              </a:rPr>
              <a:t> </a:t>
            </a:r>
            <a:endParaRPr lang="cs-CZ"/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err="1">
                <a:latin typeface="Roboto"/>
                <a:ea typeface="Roboto"/>
                <a:cs typeface="Arial"/>
              </a:rPr>
              <a:t>Foster</a:t>
            </a:r>
            <a:r>
              <a:rPr lang="cs-CZ" dirty="0">
                <a:latin typeface="Roboto"/>
                <a:ea typeface="Roboto"/>
                <a:cs typeface="Arial"/>
              </a:rPr>
              <a:t>: </a:t>
            </a:r>
            <a:r>
              <a:rPr lang="cs-CZ" dirty="0">
                <a:latin typeface="Roboto"/>
                <a:ea typeface="Roboto"/>
                <a:cs typeface="Arial"/>
                <a:hlinkClick r:id="rId5"/>
              </a:rPr>
              <a:t>OS Handbook</a:t>
            </a:r>
            <a:r>
              <a:rPr lang="cs-CZ" dirty="0">
                <a:latin typeface="Roboto"/>
                <a:ea typeface="Roboto"/>
                <a:cs typeface="Arial"/>
              </a:rPr>
              <a:t> 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75655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359228" y="1481178"/>
            <a:ext cx="6477703" cy="1890388"/>
          </a:xfrm>
        </p:spPr>
        <p:txBody>
          <a:bodyPr>
            <a:normAutofit/>
          </a:bodyPr>
          <a:lstStyle/>
          <a:p>
            <a:r>
              <a:rPr lang="en-US" sz="2800"/>
              <a:t>Thank you!</a:t>
            </a:r>
            <a:endParaRPr lang="cs-CZ" sz="2800"/>
          </a:p>
        </p:txBody>
      </p:sp>
      <p:sp>
        <p:nvSpPr>
          <p:cNvPr id="8" name="Podnadpis 7"/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it-IT" dirty="0" err="1"/>
              <a:t>Žaneta</a:t>
            </a:r>
            <a:r>
              <a:rPr lang="it-IT" dirty="0"/>
              <a:t> </a:t>
            </a:r>
            <a:r>
              <a:rPr lang="it-IT" dirty="0" err="1"/>
              <a:t>Procházková</a:t>
            </a:r>
            <a:r>
              <a:rPr lang="it-IT" dirty="0"/>
              <a:t> (CU)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16686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387DD3D2-6426-EE53-8550-713B33F507FF}"/>
              </a:ext>
            </a:extLst>
          </p:cNvPr>
          <p:cNvSpPr/>
          <p:nvPr/>
        </p:nvSpPr>
        <p:spPr>
          <a:xfrm>
            <a:off x="488197" y="1061634"/>
            <a:ext cx="8338088" cy="254172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dirty="0">
                <a:latin typeface="Roboto"/>
                <a:ea typeface="Roboto"/>
                <a:cs typeface="Roboto"/>
              </a:rPr>
              <a:t>Open </a:t>
            </a:r>
            <a:r>
              <a:rPr lang="cs-CZ" dirty="0">
                <a:latin typeface="Roboto"/>
                <a:ea typeface="Roboto"/>
                <a:cs typeface="Roboto"/>
              </a:rPr>
              <a:t>A</a:t>
            </a:r>
            <a:r>
              <a:rPr lang="en-US" err="1">
                <a:latin typeface="Roboto"/>
                <a:ea typeface="Roboto"/>
                <a:cs typeface="Roboto"/>
              </a:rPr>
              <a:t>ccess</a:t>
            </a:r>
            <a:r>
              <a:rPr lang="en-US" dirty="0">
                <a:latin typeface="Roboto"/>
                <a:ea typeface="Roboto"/>
                <a:cs typeface="Roboto"/>
              </a:rPr>
              <a:t> (OA)​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en-US" dirty="0">
                <a:latin typeface="Roboto"/>
                <a:ea typeface="Roboto"/>
                <a:cs typeface="Roboto"/>
              </a:rPr>
              <a:t>stands for </a:t>
            </a:r>
            <a:endParaRPr lang="cs-CZ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  <a:p>
            <a:pPr algn="ctr"/>
            <a:r>
              <a:rPr lang="en-US" b="1" dirty="0">
                <a:latin typeface="Roboto"/>
                <a:ea typeface="Roboto"/>
                <a:cs typeface="Roboto"/>
              </a:rPr>
              <a:t>immediate, permanent, free, </a:t>
            </a:r>
            <a:r>
              <a:rPr lang="en-US" dirty="0">
                <a:latin typeface="Roboto"/>
                <a:ea typeface="Roboto"/>
                <a:cs typeface="Roboto"/>
              </a:rPr>
              <a:t>and </a:t>
            </a:r>
            <a:r>
              <a:rPr lang="en-US" b="1" dirty="0">
                <a:latin typeface="Roboto"/>
                <a:ea typeface="Roboto"/>
                <a:cs typeface="Roboto"/>
              </a:rPr>
              <a:t>independent</a:t>
            </a:r>
            <a:r>
              <a:rPr lang="en-US" dirty="0">
                <a:latin typeface="Roboto"/>
                <a:ea typeface="Roboto"/>
                <a:cs typeface="Roboto"/>
              </a:rPr>
              <a:t> access </a:t>
            </a:r>
            <a:endParaRPr lang="cs-CZ" dirty="0">
              <a:solidFill>
                <a:srgbClr val="FFFFFF"/>
              </a:solidFill>
              <a:latin typeface="Roboto"/>
              <a:ea typeface="Roboto"/>
              <a:cs typeface="Roboto"/>
            </a:endParaRPr>
          </a:p>
          <a:p>
            <a:pPr algn="ctr"/>
            <a:r>
              <a:rPr lang="en-US" dirty="0">
                <a:latin typeface="Roboto"/>
                <a:ea typeface="Roboto"/>
                <a:cs typeface="Roboto"/>
              </a:rPr>
              <a:t>to scientific information for everyone.</a:t>
            </a:r>
            <a:endParaRPr lang="it-IT" dirty="0">
              <a:latin typeface="Roboto"/>
              <a:ea typeface="Roboto"/>
              <a:cs typeface="Roboto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644A2618-29C1-47CC-9FE5-56BDBBEEF299}"/>
              </a:ext>
            </a:extLst>
          </p:cNvPr>
          <p:cNvSpPr txBox="1"/>
          <p:nvPr/>
        </p:nvSpPr>
        <p:spPr>
          <a:xfrm>
            <a:off x="1364502" y="4081866"/>
            <a:ext cx="7685070" cy="452063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en-US" sz="1200" i="1" dirty="0">
                <a:solidFill>
                  <a:srgbClr val="002060"/>
                </a:solidFill>
                <a:latin typeface="Roboto"/>
                <a:ea typeface="Roboto"/>
                <a:cs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Berlin Declaration on Open Access to Knowledge in the Sciences and Humanities</a:t>
            </a:r>
            <a:r>
              <a:rPr lang="cs-CZ" sz="1200" i="1" dirty="0">
                <a:solidFill>
                  <a:srgbClr val="002060"/>
                </a:solidFill>
                <a:latin typeface="Roboto"/>
                <a:ea typeface="Roboto"/>
                <a:cs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(2003) </a:t>
            </a:r>
            <a:endParaRPr lang="cs-CZ" sz="1200" i="1" dirty="0">
              <a:solidFill>
                <a:srgbClr val="002060"/>
              </a:solidFill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596495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text, snímek obrazovky, Písmo, design&#10;&#10;Obsah vygenerovaný umělou inteligencí může být nesprávný.">
            <a:extLst>
              <a:ext uri="{FF2B5EF4-FFF2-40B4-BE49-F238E27FC236}">
                <a16:creationId xmlns:a16="http://schemas.microsoft.com/office/drawing/2014/main" id="{8627A209-7E6B-A1FD-6090-80A750622A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135" y="618784"/>
            <a:ext cx="5655128" cy="3911599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B7A084E4-D17E-B24D-C063-3D8D89007A33}"/>
              </a:ext>
            </a:extLst>
          </p:cNvPr>
          <p:cNvSpPr txBox="1"/>
          <p:nvPr/>
        </p:nvSpPr>
        <p:spPr>
          <a:xfrm>
            <a:off x="1712687" y="4529365"/>
            <a:ext cx="5954486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50" dirty="0">
                <a:latin typeface="Roboto"/>
                <a:ea typeface="Roboto"/>
                <a:cs typeface="Roboto"/>
                <a:hlinkClick r:id="rId3"/>
              </a:rPr>
              <a:t>https://archive.oaaustralasia.org/wp-content/uploads/2014/03/traditional_publishing-2.jpg</a:t>
            </a:r>
            <a:endParaRPr lang="en-US" sz="1050" dirty="0">
              <a:latin typeface="Roboto"/>
              <a:ea typeface="Roboto"/>
              <a:cs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594751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BFDE1C-9FD5-EA07-5035-AC4AD7612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err="1">
                <a:latin typeface="Roboto"/>
                <a:ea typeface="Roboto"/>
                <a:cs typeface="Arial"/>
              </a:rPr>
              <a:t>Who</a:t>
            </a:r>
            <a:r>
              <a:rPr lang="cs-CZ" dirty="0">
                <a:latin typeface="Roboto"/>
                <a:ea typeface="Roboto"/>
                <a:cs typeface="Arial"/>
              </a:rPr>
              <a:t> </a:t>
            </a:r>
            <a:r>
              <a:rPr lang="cs-CZ" err="1">
                <a:latin typeface="Roboto"/>
                <a:ea typeface="Roboto"/>
                <a:cs typeface="Arial"/>
              </a:rPr>
              <a:t>pays</a:t>
            </a:r>
            <a:r>
              <a:rPr lang="cs-CZ" dirty="0">
                <a:latin typeface="Roboto"/>
                <a:ea typeface="Roboto"/>
                <a:cs typeface="Arial"/>
              </a:rPr>
              <a:t> </a:t>
            </a:r>
            <a:r>
              <a:rPr lang="cs-CZ" err="1">
                <a:latin typeface="Roboto"/>
                <a:ea typeface="Roboto"/>
                <a:cs typeface="Arial"/>
              </a:rPr>
              <a:t>for</a:t>
            </a:r>
            <a:r>
              <a:rPr lang="cs-CZ" dirty="0">
                <a:latin typeface="Roboto"/>
                <a:ea typeface="Roboto"/>
                <a:cs typeface="Arial"/>
              </a:rPr>
              <a:t> Open Access?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716461-CC73-45E7-769F-62B05EC90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48" y="1693952"/>
            <a:ext cx="8387622" cy="9949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7970" indent="-267970"/>
            <a:r>
              <a:rPr lang="cs-CZ" sz="2000" dirty="0">
                <a:latin typeface="Roboto"/>
                <a:ea typeface="Roboto"/>
                <a:cs typeface="Arial"/>
              </a:rPr>
              <a:t>Free..... </a:t>
            </a:r>
            <a:r>
              <a:rPr lang="cs-CZ" sz="2000" err="1">
                <a:latin typeface="Roboto"/>
                <a:ea typeface="Roboto"/>
                <a:cs typeface="Arial"/>
              </a:rPr>
              <a:t>of</a:t>
            </a:r>
            <a:r>
              <a:rPr lang="cs-CZ" sz="2000" dirty="0">
                <a:latin typeface="Roboto"/>
                <a:ea typeface="Roboto"/>
                <a:cs typeface="Arial"/>
              </a:rPr>
              <a:t> </a:t>
            </a:r>
            <a:r>
              <a:rPr lang="cs-CZ" sz="2000" err="1">
                <a:latin typeface="Roboto"/>
                <a:ea typeface="Roboto"/>
                <a:cs typeface="Arial"/>
              </a:rPr>
              <a:t>charge</a:t>
            </a:r>
            <a:r>
              <a:rPr lang="cs-CZ" sz="2000" dirty="0">
                <a:latin typeface="Roboto"/>
                <a:ea typeface="Roboto"/>
                <a:cs typeface="Arial"/>
              </a:rPr>
              <a:t>? </a:t>
            </a:r>
          </a:p>
          <a:p>
            <a:pPr marL="71882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sz="1800" err="1">
                <a:latin typeface="Roboto"/>
                <a:ea typeface="Roboto"/>
                <a:cs typeface="Arial"/>
              </a:rPr>
              <a:t>Someone</a:t>
            </a:r>
            <a:r>
              <a:rPr lang="cs-CZ" sz="1800" dirty="0">
                <a:latin typeface="Roboto"/>
                <a:ea typeface="Roboto"/>
                <a:cs typeface="Arial"/>
              </a:rPr>
              <a:t> has to </a:t>
            </a:r>
            <a:r>
              <a:rPr lang="cs-CZ" sz="1800" err="1">
                <a:latin typeface="Roboto"/>
                <a:ea typeface="Roboto"/>
                <a:cs typeface="Arial"/>
              </a:rPr>
              <a:t>pay</a:t>
            </a:r>
            <a:r>
              <a:rPr lang="cs-CZ" sz="1800" dirty="0">
                <a:latin typeface="Roboto"/>
                <a:ea typeface="Roboto"/>
                <a:cs typeface="Arial"/>
              </a:rPr>
              <a:t> </a:t>
            </a:r>
            <a:r>
              <a:rPr lang="cs-CZ" sz="1800" err="1">
                <a:latin typeface="Roboto"/>
                <a:ea typeface="Roboto"/>
                <a:cs typeface="Arial"/>
              </a:rPr>
              <a:t>for</a:t>
            </a:r>
            <a:r>
              <a:rPr lang="cs-CZ" sz="1800" dirty="0">
                <a:latin typeface="Roboto"/>
                <a:ea typeface="Roboto"/>
                <a:cs typeface="Arial"/>
              </a:rPr>
              <a:t> </a:t>
            </a:r>
            <a:r>
              <a:rPr lang="cs-CZ" sz="1800" err="1">
                <a:latin typeface="Roboto"/>
                <a:ea typeface="Roboto"/>
                <a:cs typeface="Arial"/>
              </a:rPr>
              <a:t>the</a:t>
            </a:r>
            <a:r>
              <a:rPr lang="cs-CZ" sz="1800" dirty="0">
                <a:latin typeface="Roboto"/>
                <a:ea typeface="Roboto"/>
                <a:cs typeface="Arial"/>
              </a:rPr>
              <a:t> </a:t>
            </a:r>
            <a:r>
              <a:rPr lang="cs-CZ" sz="1800" err="1">
                <a:latin typeface="Roboto"/>
                <a:ea typeface="Roboto"/>
                <a:cs typeface="Arial"/>
              </a:rPr>
              <a:t>publication</a:t>
            </a:r>
            <a:r>
              <a:rPr lang="cs-CZ" sz="1800" dirty="0">
                <a:latin typeface="Roboto"/>
                <a:ea typeface="Roboto"/>
                <a:cs typeface="Arial"/>
              </a:rPr>
              <a:t> </a:t>
            </a:r>
            <a:r>
              <a:rPr lang="cs-CZ" sz="1800" err="1">
                <a:latin typeface="Roboto"/>
                <a:ea typeface="Roboto"/>
                <a:cs typeface="Arial"/>
              </a:rPr>
              <a:t>process</a:t>
            </a:r>
            <a:r>
              <a:rPr lang="cs-CZ" sz="1800" dirty="0">
                <a:latin typeface="Roboto"/>
                <a:ea typeface="Roboto"/>
                <a:cs typeface="Arial"/>
              </a:rPr>
              <a:t>.</a:t>
            </a:r>
          </a:p>
        </p:txBody>
      </p:sp>
      <p:sp>
        <p:nvSpPr>
          <p:cNvPr id="15" name="TextovéPole 11">
            <a:extLst>
              <a:ext uri="{FF2B5EF4-FFF2-40B4-BE49-F238E27FC236}">
                <a16:creationId xmlns:a16="http://schemas.microsoft.com/office/drawing/2014/main" id="{256FD6AC-9560-0838-76A0-62AC06ADF9E9}"/>
              </a:ext>
            </a:extLst>
          </p:cNvPr>
          <p:cNvSpPr txBox="1"/>
          <p:nvPr/>
        </p:nvSpPr>
        <p:spPr>
          <a:xfrm>
            <a:off x="563295" y="2822572"/>
            <a:ext cx="2752247" cy="132343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600" b="1" err="1">
                <a:latin typeface="Roboto"/>
                <a:ea typeface="Roboto"/>
                <a:cs typeface="Roboto"/>
              </a:rPr>
              <a:t>Reader</a:t>
            </a:r>
            <a:endParaRPr lang="cs-CZ" sz="1600" b="1"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r>
              <a:rPr lang="cs-CZ" sz="1600" dirty="0" err="1">
                <a:latin typeface="Roboto"/>
                <a:ea typeface="Roboto"/>
                <a:cs typeface="Roboto"/>
              </a:rPr>
              <a:t>Individual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or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institutional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subscription</a:t>
            </a:r>
          </a:p>
          <a:p>
            <a:pPr marL="285750" indent="-285750">
              <a:buFont typeface="Arial"/>
              <a:buChar char="•"/>
            </a:pPr>
            <a:r>
              <a:rPr lang="cs-CZ" sz="1600" dirty="0" err="1">
                <a:latin typeface="Roboto"/>
                <a:ea typeface="Roboto"/>
                <a:cs typeface="Roboto"/>
              </a:rPr>
              <a:t>Restricts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who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can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read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the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publication</a:t>
            </a:r>
            <a:endParaRPr lang="cs-CZ" sz="1600" dirty="0">
              <a:latin typeface="Roboto"/>
              <a:ea typeface="Roboto"/>
              <a:cs typeface="Roboto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1E816D7E-254C-7D3C-D8EE-A0BCB4EBB2A7}"/>
              </a:ext>
            </a:extLst>
          </p:cNvPr>
          <p:cNvSpPr txBox="1"/>
          <p:nvPr/>
        </p:nvSpPr>
        <p:spPr>
          <a:xfrm>
            <a:off x="3308230" y="2817603"/>
            <a:ext cx="2883379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600" b="1" dirty="0" err="1">
                <a:latin typeface="Roboto"/>
                <a:ea typeface="Roboto"/>
                <a:cs typeface="Roboto"/>
              </a:rPr>
              <a:t>Author</a:t>
            </a:r>
            <a:r>
              <a:rPr lang="cs-CZ" sz="1600" b="1" dirty="0">
                <a:latin typeface="Roboto"/>
                <a:ea typeface="Roboto"/>
                <a:cs typeface="Roboto"/>
              </a:rPr>
              <a:t>​</a:t>
            </a:r>
          </a:p>
          <a:p>
            <a:pPr marL="285750" indent="-285750">
              <a:buFont typeface="Arial,Sans-Serif"/>
              <a:buChar char="•"/>
            </a:pPr>
            <a:r>
              <a:rPr lang="cs-CZ" sz="1600" err="1">
                <a:latin typeface="Roboto"/>
                <a:ea typeface="Roboto"/>
                <a:cs typeface="Roboto"/>
              </a:rPr>
              <a:t>Article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processing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err="1">
                <a:latin typeface="Roboto"/>
                <a:ea typeface="Roboto"/>
                <a:cs typeface="Roboto"/>
              </a:rPr>
              <a:t>charge</a:t>
            </a:r>
            <a:r>
              <a:rPr lang="cs-CZ" sz="1600" dirty="0">
                <a:latin typeface="Roboto"/>
                <a:ea typeface="Roboto"/>
                <a:cs typeface="Roboto"/>
              </a:rPr>
              <a:t>​</a:t>
            </a:r>
          </a:p>
          <a:p>
            <a:pPr marL="285750" indent="-285750">
              <a:buFont typeface="Arial,Sans-Serif"/>
              <a:buChar char="•"/>
            </a:pPr>
            <a:r>
              <a:rPr lang="cs-CZ" sz="1600" dirty="0" err="1">
                <a:latin typeface="Roboto"/>
                <a:ea typeface="Roboto"/>
                <a:cs typeface="Roboto"/>
              </a:rPr>
              <a:t>Restricts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where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authors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can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publish</a:t>
            </a:r>
            <a:endParaRPr lang="cs-CZ" sz="1600" dirty="0">
              <a:solidFill>
                <a:srgbClr val="003657"/>
              </a:solidFill>
              <a:latin typeface="Roboto"/>
              <a:ea typeface="Roboto"/>
              <a:cs typeface="Roboto"/>
            </a:endParaRP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37F4CA7F-FC20-3559-1DB9-291F7E529089}"/>
              </a:ext>
            </a:extLst>
          </p:cNvPr>
          <p:cNvSpPr txBox="1"/>
          <p:nvPr/>
        </p:nvSpPr>
        <p:spPr>
          <a:xfrm>
            <a:off x="6163198" y="2819994"/>
            <a:ext cx="2609021" cy="11079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cs-CZ" sz="1600" b="1" dirty="0" err="1">
                <a:latin typeface="Roboto"/>
                <a:ea typeface="Roboto"/>
                <a:cs typeface="Roboto"/>
              </a:rPr>
              <a:t>Sponsor</a:t>
            </a:r>
            <a:endParaRPr lang="cs-CZ" sz="1600" b="1" dirty="0">
              <a:latin typeface="Roboto"/>
              <a:ea typeface="Roboto"/>
              <a:cs typeface="Roboto"/>
            </a:endParaRPr>
          </a:p>
          <a:p>
            <a:pPr marL="285750" indent="-285750">
              <a:spcBef>
                <a:spcPct val="0"/>
              </a:spcBef>
              <a:spcAft>
                <a:spcPct val="0"/>
              </a:spcAft>
              <a:buFont typeface="Arial,Sans-Serif"/>
              <a:buChar char="•"/>
            </a:pPr>
            <a:r>
              <a:rPr lang="cs-CZ" sz="1600" dirty="0" err="1">
                <a:latin typeface="Roboto"/>
                <a:ea typeface="Roboto"/>
                <a:cs typeface="Roboto"/>
              </a:rPr>
              <a:t>E.g</a:t>
            </a:r>
            <a:r>
              <a:rPr lang="cs-CZ" sz="1600" dirty="0">
                <a:latin typeface="Roboto"/>
                <a:ea typeface="Roboto"/>
                <a:cs typeface="Roboto"/>
              </a:rPr>
              <a:t>. </a:t>
            </a:r>
            <a:r>
              <a:rPr lang="cs-CZ" sz="1600" dirty="0" err="1">
                <a:latin typeface="Roboto"/>
                <a:ea typeface="Roboto"/>
                <a:cs typeface="Roboto"/>
              </a:rPr>
              <a:t>learned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societies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or</a:t>
            </a:r>
            <a:r>
              <a:rPr lang="cs-CZ" sz="1600" dirty="0">
                <a:latin typeface="Roboto"/>
                <a:ea typeface="Roboto"/>
                <a:cs typeface="Roboto"/>
              </a:rPr>
              <a:t> </a:t>
            </a:r>
            <a:r>
              <a:rPr lang="cs-CZ" sz="1600" dirty="0" err="1">
                <a:latin typeface="Roboto"/>
                <a:ea typeface="Roboto"/>
                <a:cs typeface="Roboto"/>
              </a:rPr>
              <a:t>institutions</a:t>
            </a:r>
            <a:endParaRPr lang="cs-CZ" sz="1600" dirty="0">
              <a:latin typeface="Roboto"/>
              <a:ea typeface="Roboto"/>
              <a:cs typeface="Roboto"/>
            </a:endParaRPr>
          </a:p>
          <a:p>
            <a:pPr algn="l"/>
            <a:endParaRPr lang="cs-CZ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7027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48BA-252D-4227-5A63-6A3275974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Gold OA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56A5E-7A4C-CED0-3244-942DB0DAEA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9793" y="1702483"/>
            <a:ext cx="3813040" cy="289901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67970" indent="-267970"/>
            <a:r>
              <a:rPr lang="en-GB" sz="2000" dirty="0">
                <a:ea typeface="+mn-lt"/>
                <a:cs typeface="+mn-lt"/>
              </a:rPr>
              <a:t>Open access enabled by the publisher </a:t>
            </a:r>
            <a:endParaRPr lang="en-GB" sz="2000" dirty="0">
              <a:cs typeface="Arial"/>
            </a:endParaRPr>
          </a:p>
          <a:p>
            <a:pPr marL="267970" indent="-267970"/>
            <a:r>
              <a:rPr lang="en-GB" sz="2000" dirty="0">
                <a:ea typeface="+mn-lt"/>
                <a:cs typeface="+mn-lt"/>
              </a:rPr>
              <a:t>Publishing in open access journals</a:t>
            </a:r>
            <a:endParaRPr lang="en-GB" sz="2000">
              <a:cs typeface="Arial"/>
            </a:endParaRPr>
          </a:p>
        </p:txBody>
      </p:sp>
      <p:sp>
        <p:nvSpPr>
          <p:cNvPr id="10" name="Zástupný obsah 9">
            <a:extLst>
              <a:ext uri="{FF2B5EF4-FFF2-40B4-BE49-F238E27FC236}">
                <a16:creationId xmlns:a16="http://schemas.microsoft.com/office/drawing/2014/main" id="{19884E35-A68F-456A-8891-031206F767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5915" y="1702483"/>
            <a:ext cx="3582333" cy="270728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000" dirty="0">
                <a:solidFill>
                  <a:srgbClr val="000000"/>
                </a:solidFill>
                <a:cs typeface="Arial"/>
              </a:rPr>
              <a:t>Open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access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enabled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by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the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author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000" err="1">
                <a:solidFill>
                  <a:srgbClr val="000000"/>
                </a:solidFill>
                <a:cs typeface="Arial"/>
              </a:rPr>
              <a:t>Depositing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the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publication</a:t>
            </a:r>
            <a:r>
              <a:rPr lang="cs-CZ" sz="2000" dirty="0">
                <a:solidFill>
                  <a:srgbClr val="000000"/>
                </a:solidFill>
                <a:cs typeface="Arial"/>
              </a:rPr>
              <a:t> in a </a:t>
            </a:r>
            <a:r>
              <a:rPr lang="cs-CZ" sz="2000" err="1">
                <a:solidFill>
                  <a:srgbClr val="000000"/>
                </a:solidFill>
                <a:cs typeface="Arial"/>
              </a:rPr>
              <a:t>repository</a:t>
            </a:r>
            <a:endParaRPr lang="cs-CZ" sz="2000">
              <a:cs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dirty="0">
              <a:cs typeface="Arial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E71EEC8-471C-4B59-8B48-60FEF39C385B}"/>
              </a:ext>
            </a:extLst>
          </p:cNvPr>
          <p:cNvSpPr txBox="1">
            <a:spLocks/>
          </p:cNvSpPr>
          <p:nvPr/>
        </p:nvSpPr>
        <p:spPr>
          <a:xfrm>
            <a:off x="385915" y="1087830"/>
            <a:ext cx="4123232" cy="61992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>
                <a:solidFill>
                  <a:srgbClr val="00B050"/>
                </a:solidFill>
              </a:rPr>
              <a:t>Green OA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7" name="Grafický objekt 6" descr="Potřesení rukou obrys">
            <a:extLst>
              <a:ext uri="{FF2B5EF4-FFF2-40B4-BE49-F238E27FC236}">
                <a16:creationId xmlns:a16="http://schemas.microsoft.com/office/drawing/2014/main" id="{CB6FE734-04D4-1A1A-D451-092CD44AE3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40360" y="3152043"/>
            <a:ext cx="1213339" cy="1248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4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E43F18-4168-889C-4A40-3D45D6928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rgbClr val="00B050"/>
                </a:solidFill>
                <a:latin typeface="Roboto"/>
                <a:ea typeface="Roboto"/>
                <a:cs typeface="Arial"/>
              </a:rPr>
              <a:t>Green OA </a:t>
            </a:r>
            <a:endParaRPr lang="cs-CZ" dirty="0">
              <a:solidFill>
                <a:srgbClr val="00B050"/>
              </a:solidFill>
              <a:latin typeface="Roboto"/>
              <a:ea typeface="Roboto"/>
            </a:endParaRP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BA6ED1-F8FE-17B6-5D26-C0DA8ABC6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cs-CZ" sz="1800" i="1" dirty="0">
                <a:latin typeface="Roboto"/>
                <a:ea typeface="Roboto"/>
                <a:cs typeface="Roboto"/>
              </a:rPr>
              <a:t>= 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combines</a:t>
            </a:r>
            <a:r>
              <a:rPr lang="cs-CZ" sz="1800" i="1" dirty="0">
                <a:latin typeface="Roboto"/>
                <a:ea typeface="Roboto"/>
                <a:cs typeface="Roboto"/>
              </a:rPr>
              <a:t>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publishing</a:t>
            </a:r>
            <a:r>
              <a:rPr lang="cs-CZ" sz="1800" i="1" dirty="0">
                <a:latin typeface="Roboto"/>
                <a:ea typeface="Roboto"/>
                <a:cs typeface="Roboto"/>
              </a:rPr>
              <a:t> in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scientific</a:t>
            </a:r>
            <a:r>
              <a:rPr lang="cs-CZ" sz="1800" i="1" dirty="0">
                <a:latin typeface="Roboto"/>
                <a:ea typeface="Roboto"/>
                <a:cs typeface="Roboto"/>
              </a:rPr>
              <a:t>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journals</a:t>
            </a:r>
            <a:r>
              <a:rPr lang="cs-CZ" sz="1800" i="1" dirty="0">
                <a:latin typeface="Roboto"/>
                <a:ea typeface="Roboto"/>
                <a:cs typeface="Roboto"/>
              </a:rPr>
              <a:t> and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self-archiving</a:t>
            </a:r>
            <a:r>
              <a:rPr lang="cs-CZ" sz="1800" i="1" dirty="0">
                <a:latin typeface="Roboto"/>
                <a:ea typeface="Roboto"/>
                <a:cs typeface="Roboto"/>
              </a:rPr>
              <a:t>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of</a:t>
            </a:r>
            <a:r>
              <a:rPr lang="cs-CZ" sz="1800" i="1" dirty="0">
                <a:latin typeface="Roboto"/>
                <a:ea typeface="Roboto"/>
                <a:cs typeface="Roboto"/>
              </a:rPr>
              <a:t>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an</a:t>
            </a:r>
            <a:r>
              <a:rPr lang="cs-CZ" sz="1800" i="1" dirty="0">
                <a:latin typeface="Roboto"/>
                <a:ea typeface="Roboto"/>
                <a:cs typeface="Roboto"/>
              </a:rPr>
              <a:t>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article</a:t>
            </a:r>
            <a:r>
              <a:rPr lang="cs-CZ" sz="1800" i="1" dirty="0">
                <a:latin typeface="Roboto"/>
                <a:ea typeface="Roboto"/>
                <a:cs typeface="Roboto"/>
              </a:rPr>
              <a:t> in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an</a:t>
            </a:r>
            <a:r>
              <a:rPr lang="cs-CZ" sz="1800" i="1" dirty="0">
                <a:latin typeface="Roboto"/>
                <a:ea typeface="Roboto"/>
                <a:cs typeface="Roboto"/>
              </a:rPr>
              <a:t> open </a:t>
            </a:r>
            <a:r>
              <a:rPr lang="cs-CZ" sz="1800" i="1" dirty="0" err="1">
                <a:latin typeface="Roboto"/>
                <a:ea typeface="Roboto"/>
                <a:cs typeface="Roboto"/>
              </a:rPr>
              <a:t>repository</a:t>
            </a:r>
            <a:r>
              <a:rPr lang="cs-CZ" sz="1800" i="1" dirty="0">
                <a:latin typeface="Roboto"/>
                <a:ea typeface="Roboto"/>
                <a:cs typeface="Roboto"/>
              </a:rPr>
              <a:t>. </a:t>
            </a:r>
          </a:p>
          <a:p>
            <a:pPr marL="457200" indent="-457200">
              <a:buAutoNum type="arabicPeriod"/>
            </a:pPr>
            <a:r>
              <a:rPr lang="cs-CZ" dirty="0" err="1">
                <a:latin typeface="Roboto"/>
                <a:ea typeface="Roboto"/>
                <a:cs typeface="Roboto"/>
              </a:rPr>
              <a:t>Check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the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journal‘s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>
                <a:latin typeface="Roboto"/>
                <a:ea typeface="Roboto"/>
                <a:cs typeface="Roboto"/>
                <a:hlinkClick r:id="rId2"/>
              </a:rPr>
              <a:t>terms of self-archiving</a:t>
            </a:r>
            <a:r>
              <a:rPr lang="cs-CZ" dirty="0">
                <a:latin typeface="Roboto"/>
                <a:ea typeface="Roboto"/>
                <a:cs typeface="Roboto"/>
              </a:rPr>
              <a:t> </a:t>
            </a:r>
          </a:p>
          <a:p>
            <a:pPr marL="908050" lvl="1" indent="-261620">
              <a:buClr>
                <a:srgbClr val="9D9D9D"/>
              </a:buClr>
              <a:buFont typeface="Courier New" panose="05000000000000000000" pitchFamily="2" charset="2"/>
              <a:buChar char="o"/>
            </a:pPr>
            <a:r>
              <a:rPr lang="cs-CZ" dirty="0" err="1">
                <a:latin typeface="Roboto"/>
                <a:ea typeface="Roboto"/>
                <a:cs typeface="Roboto"/>
              </a:rPr>
              <a:t>When</a:t>
            </a:r>
            <a:r>
              <a:rPr lang="cs-CZ" dirty="0">
                <a:latin typeface="Roboto"/>
                <a:ea typeface="Roboto"/>
                <a:cs typeface="Roboto"/>
              </a:rPr>
              <a:t>, </a:t>
            </a:r>
            <a:r>
              <a:rPr lang="cs-CZ" dirty="0" err="1">
                <a:latin typeface="Roboto"/>
                <a:ea typeface="Roboto"/>
                <a:cs typeface="Roboto"/>
              </a:rPr>
              <a:t>where</a:t>
            </a:r>
            <a:r>
              <a:rPr lang="cs-CZ" dirty="0">
                <a:latin typeface="Roboto"/>
                <a:ea typeface="Roboto"/>
                <a:cs typeface="Roboto"/>
              </a:rPr>
              <a:t>, </a:t>
            </a:r>
            <a:r>
              <a:rPr lang="cs-CZ" dirty="0" err="1">
                <a:latin typeface="Roboto"/>
                <a:ea typeface="Roboto"/>
                <a:cs typeface="Roboto"/>
              </a:rPr>
              <a:t>which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version</a:t>
            </a:r>
            <a:r>
              <a:rPr lang="cs-CZ" dirty="0">
                <a:latin typeface="Roboto"/>
                <a:ea typeface="Roboto"/>
                <a:cs typeface="Roboto"/>
              </a:rPr>
              <a:t>, </a:t>
            </a:r>
            <a:r>
              <a:rPr lang="cs-CZ" dirty="0" err="1">
                <a:latin typeface="Roboto"/>
                <a:ea typeface="Roboto"/>
                <a:cs typeface="Roboto"/>
              </a:rPr>
              <a:t>which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license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endParaRPr lang="cs-CZ">
              <a:cs typeface="Arial"/>
            </a:endParaRPr>
          </a:p>
          <a:p>
            <a:pPr marL="457200" indent="-457200">
              <a:buAutoNum type="arabicPeriod"/>
            </a:pPr>
            <a:r>
              <a:rPr lang="cs-CZ" dirty="0" err="1">
                <a:latin typeface="Roboto"/>
                <a:ea typeface="Roboto"/>
                <a:cs typeface="Roboto"/>
              </a:rPr>
              <a:t>Publish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your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article</a:t>
            </a:r>
            <a:r>
              <a:rPr lang="cs-CZ" dirty="0">
                <a:latin typeface="Roboto"/>
                <a:ea typeface="Roboto"/>
                <a:cs typeface="Roboto"/>
              </a:rPr>
              <a:t> in </a:t>
            </a:r>
            <a:r>
              <a:rPr lang="cs-CZ" dirty="0" err="1">
                <a:latin typeface="Roboto"/>
                <a:ea typeface="Roboto"/>
                <a:cs typeface="Roboto"/>
              </a:rPr>
              <a:t>the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selected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journal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</a:p>
          <a:p>
            <a:pPr marL="457200" indent="-457200">
              <a:buAutoNum type="arabicPeriod"/>
            </a:pPr>
            <a:r>
              <a:rPr lang="cs-CZ" dirty="0">
                <a:latin typeface="Roboto"/>
                <a:ea typeface="Roboto"/>
                <a:cs typeface="Roboto"/>
              </a:rPr>
              <a:t>Deposit a copy </a:t>
            </a:r>
            <a:r>
              <a:rPr lang="cs-CZ" dirty="0" err="1">
                <a:latin typeface="Roboto"/>
                <a:ea typeface="Roboto"/>
                <a:cs typeface="Roboto"/>
              </a:rPr>
              <a:t>of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your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 err="1">
                <a:latin typeface="Roboto"/>
                <a:ea typeface="Roboto"/>
                <a:cs typeface="Roboto"/>
              </a:rPr>
              <a:t>article</a:t>
            </a:r>
            <a:r>
              <a:rPr lang="cs-CZ" dirty="0">
                <a:latin typeface="Roboto"/>
                <a:ea typeface="Roboto"/>
                <a:cs typeface="Roboto"/>
              </a:rPr>
              <a:t> in </a:t>
            </a:r>
            <a:r>
              <a:rPr lang="cs-CZ" dirty="0" err="1">
                <a:latin typeface="Roboto"/>
                <a:ea typeface="Roboto"/>
                <a:cs typeface="Roboto"/>
              </a:rPr>
              <a:t>an</a:t>
            </a:r>
            <a:r>
              <a:rPr lang="cs-CZ" dirty="0">
                <a:latin typeface="Roboto"/>
                <a:ea typeface="Roboto"/>
                <a:cs typeface="Roboto"/>
              </a:rPr>
              <a:t> </a:t>
            </a:r>
            <a:r>
              <a:rPr lang="cs-CZ" dirty="0">
                <a:latin typeface="Roboto"/>
                <a:ea typeface="Roboto"/>
                <a:cs typeface="Roboto"/>
                <a:hlinkClick r:id="rId3"/>
              </a:rPr>
              <a:t>open repository</a:t>
            </a:r>
            <a:endParaRPr lang="cs-CZ">
              <a:latin typeface="Roboto"/>
              <a:ea typeface="Roboto"/>
              <a:cs typeface="Roboto"/>
            </a:endParaRPr>
          </a:p>
          <a:p>
            <a:pPr marL="267970" indent="-267970">
              <a:buAutoNum type="arabicPeriod"/>
            </a:pPr>
            <a:endParaRPr lang="cs-CZ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8872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>
            <a:extLst>
              <a:ext uri="{FF2B5EF4-FFF2-40B4-BE49-F238E27FC236}">
                <a16:creationId xmlns:a16="http://schemas.microsoft.com/office/drawing/2014/main" id="{415823BF-D47A-C016-541D-1D6A4F97F8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3163246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59C47C09-9A93-41FF-989D-D457710B3EFB}"/>
              </a:ext>
            </a:extLst>
          </p:cNvPr>
          <p:cNvSpPr txBox="1"/>
          <p:nvPr/>
        </p:nvSpPr>
        <p:spPr>
          <a:xfrm>
            <a:off x="1524000" y="4006734"/>
            <a:ext cx="6591993" cy="239568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 fontScale="62500" lnSpcReduction="20000"/>
          </a:bodyPr>
          <a:lstStyle/>
          <a:p>
            <a:r>
              <a:rPr lang="cs-CZ" dirty="0" err="1">
                <a:ea typeface="+mn-lt"/>
                <a:cs typeface="+mn-lt"/>
              </a:rPr>
              <a:t>Publishers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may</a:t>
            </a:r>
            <a:r>
              <a:rPr lang="cs-CZ" dirty="0">
                <a:ea typeface="+mn-lt"/>
                <a:cs typeface="+mn-lt"/>
              </a:rPr>
              <a:t> limit </a:t>
            </a:r>
            <a:r>
              <a:rPr lang="cs-CZ" dirty="0" err="1">
                <a:ea typeface="+mn-lt"/>
                <a:cs typeface="+mn-lt"/>
              </a:rPr>
              <a:t>which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version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you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can</a:t>
            </a:r>
            <a:r>
              <a:rPr lang="cs-CZ" dirty="0">
                <a:ea typeface="+mn-lt"/>
                <a:cs typeface="+mn-lt"/>
              </a:rPr>
              <a:t> </a:t>
            </a:r>
            <a:r>
              <a:rPr lang="cs-CZ" dirty="0" err="1">
                <a:ea typeface="+mn-lt"/>
                <a:cs typeface="+mn-lt"/>
              </a:rPr>
              <a:t>self</a:t>
            </a:r>
            <a:r>
              <a:rPr lang="cs-CZ" dirty="0">
                <a:ea typeface="+mn-lt"/>
                <a:cs typeface="+mn-lt"/>
              </a:rPr>
              <a:t>-archive!</a:t>
            </a:r>
          </a:p>
        </p:txBody>
      </p:sp>
    </p:spTree>
    <p:extLst>
      <p:ext uri="{BB962C8B-B14F-4D97-AF65-F5344CB8AC3E}">
        <p14:creationId xmlns:p14="http://schemas.microsoft.com/office/powerpoint/2010/main" val="3679988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7CD80045-3549-45A9-B77C-8C48BBDC4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02" y="798991"/>
            <a:ext cx="7639396" cy="3752588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AB61A933-43B2-60C5-20A4-1041DF88634C}"/>
              </a:ext>
            </a:extLst>
          </p:cNvPr>
          <p:cNvSpPr txBox="1"/>
          <p:nvPr/>
        </p:nvSpPr>
        <p:spPr>
          <a:xfrm>
            <a:off x="752453" y="4558357"/>
            <a:ext cx="2347592" cy="2706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s-CZ" sz="1100" dirty="0">
                <a:ea typeface="+mn-lt"/>
                <a:cs typeface="+mn-lt"/>
                <a:hlinkClick r:id="rId3"/>
              </a:rPr>
              <a:t>https://openpolicyfinder.jisc.ac.uk/</a:t>
            </a:r>
            <a:endParaRPr lang="cs-CZ" sz="11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020873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4eu COLORS">
      <a:dk1>
        <a:sysClr val="windowText" lastClr="000000"/>
      </a:dk1>
      <a:lt1>
        <a:sysClr val="window" lastClr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4eu COLORS">
      <a:dk1>
        <a:sysClr val="windowText" lastClr="000000"/>
      </a:dk1>
      <a:lt1>
        <a:sysClr val="window" lastClr="FFFFFF"/>
      </a:lt1>
      <a:dk2>
        <a:srgbClr val="2C4390"/>
      </a:dk2>
      <a:lt2>
        <a:srgbClr val="B3BFE2"/>
      </a:lt2>
      <a:accent1>
        <a:srgbClr val="CD1719"/>
      </a:accent1>
      <a:accent2>
        <a:srgbClr val="E89900"/>
      </a:accent2>
      <a:accent3>
        <a:srgbClr val="9BB520"/>
      </a:accent3>
      <a:accent4>
        <a:srgbClr val="009BD3"/>
      </a:accent4>
      <a:accent5>
        <a:srgbClr val="9A4077"/>
      </a:accent5>
      <a:accent6>
        <a:srgbClr val="9D9D9D"/>
      </a:accent6>
      <a:hlink>
        <a:srgbClr val="009BD3"/>
      </a:hlink>
      <a:folHlink>
        <a:srgbClr val="9D9D9D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 anchorCtr="0">
        <a:normAutofit/>
      </a:bodyPr>
      <a:lstStyle>
        <a:defPPr>
          <a:defRPr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48c5613-6543-4ad4-966a-310a9eb1be11">
      <Terms xmlns="http://schemas.microsoft.com/office/infopath/2007/PartnerControls"/>
    </lcf76f155ced4ddcb4097134ff3c332f>
    <TaxCatchAll xmlns="585b3f94-a6d6-47f3-aa8c-c0649dabad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FE708B4807E724BAE57F3AD9D0B0CB3" ma:contentTypeVersion="18" ma:contentTypeDescription="Create a new document." ma:contentTypeScope="" ma:versionID="fb332d6421056899622db1f55b88daa4">
  <xsd:schema xmlns:xsd="http://www.w3.org/2001/XMLSchema" xmlns:xs="http://www.w3.org/2001/XMLSchema" xmlns:p="http://schemas.microsoft.com/office/2006/metadata/properties" xmlns:ns2="a48c5613-6543-4ad4-966a-310a9eb1be11" xmlns:ns3="585b3f94-a6d6-47f3-aa8c-c0649dabad48" targetNamespace="http://schemas.microsoft.com/office/2006/metadata/properties" ma:root="true" ma:fieldsID="4144c55822ae4c51490002991142020e" ns2:_="" ns3:_="">
    <xsd:import namespace="a48c5613-6543-4ad4-966a-310a9eb1be11"/>
    <xsd:import namespace="585b3f94-a6d6-47f3-aa8c-c0649dabad4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8c5613-6543-4ad4-966a-310a9eb1be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de2c221-80ea-42f2-a6ce-7f19966b5d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5b3f94-a6d6-47f3-aa8c-c0649dabad4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b8053d57-3e1e-4301-bf4f-7c210d97d4cf}" ma:internalName="TaxCatchAll" ma:showField="CatchAllData" ma:web="585b3f94-a6d6-47f3-aa8c-c0649dabad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85F951-A047-4997-A210-EE4E7E1D72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D595EC-FBC3-48C9-A1FC-1ED4D67C617F}">
  <ds:schemaRefs>
    <ds:schemaRef ds:uri="ed8a3544-af12-4121-ba22-de533962fba8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infopath/2007/PartnerControls"/>
    <ds:schemaRef ds:uri="c9748d33-cf74-46ff-befd-170a0331f759"/>
    <ds:schemaRef ds:uri="http://purl.org/dc/dcmitype/"/>
    <ds:schemaRef ds:uri="http://purl.org/dc/terms/"/>
    <ds:schemaRef ds:uri="a48c5613-6543-4ad4-966a-310a9eb1be11"/>
    <ds:schemaRef ds:uri="585b3f94-a6d6-47f3-aa8c-c0649dabad48"/>
  </ds:schemaRefs>
</ds:datastoreItem>
</file>

<file path=customXml/itemProps3.xml><?xml version="1.0" encoding="utf-8"?>
<ds:datastoreItem xmlns:ds="http://schemas.openxmlformats.org/officeDocument/2006/customXml" ds:itemID="{432FA130-4411-4A70-8352-CAAA0C3EA2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8c5613-6543-4ad4-966a-310a9eb1be11"/>
    <ds:schemaRef ds:uri="585b3f94-a6d6-47f3-aa8c-c0649dabad4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4eu+-powerpoint (2)</Template>
  <TotalTime>4445</TotalTime>
  <Words>1178</Words>
  <Application>Microsoft Office PowerPoint</Application>
  <PresentationFormat>Předvádění na obrazovce (16:9)</PresentationFormat>
  <Paragraphs>145</Paragraphs>
  <Slides>27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27</vt:i4>
      </vt:variant>
    </vt:vector>
  </HeadingPairs>
  <TitlesOfParts>
    <vt:vector size="29" baseType="lpstr">
      <vt:lpstr>Cover</vt:lpstr>
      <vt:lpstr>Motiv systému Office</vt:lpstr>
      <vt:lpstr>Open Access:  overview</vt:lpstr>
      <vt:lpstr>Contents</vt:lpstr>
      <vt:lpstr>Prezentace aplikace PowerPoint</vt:lpstr>
      <vt:lpstr>Prezentace aplikace PowerPoint</vt:lpstr>
      <vt:lpstr>Who pays for Open Access? </vt:lpstr>
      <vt:lpstr>Gold OA</vt:lpstr>
      <vt:lpstr>Green OA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Repository and open access to metadata</vt:lpstr>
      <vt:lpstr>Prezentace aplikace PowerPoint</vt:lpstr>
      <vt:lpstr>Prezentace aplikace PowerPoint</vt:lpstr>
      <vt:lpstr>Gold OA</vt:lpstr>
      <vt:lpstr>Prezentace aplikace PowerPoint</vt:lpstr>
      <vt:lpstr>Article Processing Charges (APC) </vt:lpstr>
      <vt:lpstr>Diamond Open Access</vt:lpstr>
      <vt:lpstr>Prezentace aplikace PowerPoint</vt:lpstr>
      <vt:lpstr>Creative Commons </vt:lpstr>
      <vt:lpstr>Creative Commons</vt:lpstr>
      <vt:lpstr>Examples</vt:lpstr>
      <vt:lpstr>Takeaway: </vt:lpstr>
      <vt:lpstr>Where do I find help? 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European University Alliance</dc:title>
  <dc:creator>katarzyna.scieranska</dc:creator>
  <cp:lastModifiedBy>Žaneta Procházková</cp:lastModifiedBy>
  <cp:revision>568</cp:revision>
  <dcterms:created xsi:type="dcterms:W3CDTF">2023-08-30T09:42:58Z</dcterms:created>
  <dcterms:modified xsi:type="dcterms:W3CDTF">2025-02-06T10:00:22Z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0x010100DFE708B4807E724BAE57F3AD9D0B0CB3</vt:lpwstr>
  </property>
  <property fmtid="{D5CDD505-2E9C-101B-9397-08002B2CF9AE}" pid="3" name="MediaServiceImageTags">
    <vt:lpwstr/>
  </property>
</Properties>
</file>